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48" r:id="rId5"/>
  </p:sldMasterIdLst>
  <p:notesMasterIdLst>
    <p:notesMasterId r:id="rId9"/>
  </p:notesMasterIdLst>
  <p:sldIdLst>
    <p:sldId id="821" r:id="rId6"/>
    <p:sldId id="822" r:id="rId7"/>
    <p:sldId id="7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4C600B-1C93-3302-8C55-538741D417D0}" name="Beth Soltow" initials="BS" userId="S::beth.soltow@progyny.com::f4171bad-25c0-46bd-9a55-7f325d9199ef" providerId="AD"/>
  <p188:author id="{1F107980-D543-C56E-C505-07D4DD4C937B}" name="Erin O'Connor" initials="EO" userId="S::erin.oconnor@progyny.com::eca8f874-4520-4e88-bae7-ff282699c1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0CDBB-8771-4602-843D-262388E799FB}" v="31" dt="2023-09-06T19:41:4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04"/>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1E7BE-F9B8-4360-9E9B-71B92F68AA1F}" type="datetimeFigureOut">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1353-DD07-40A6-BB26-801556ECF499}" type="slidenum">
              <a:t>‹#›</a:t>
            </a:fld>
            <a:endParaRPr lang="en-US"/>
          </a:p>
        </p:txBody>
      </p:sp>
    </p:spTree>
    <p:extLst>
      <p:ext uri="{BB962C8B-B14F-4D97-AF65-F5344CB8AC3E}">
        <p14:creationId xmlns:p14="http://schemas.microsoft.com/office/powerpoint/2010/main" val="218099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55A64"/>
                </a:solidFill>
                <a:effectLst/>
                <a:latin typeface="Source Sans Pro" panose="020B0503030403020204" pitchFamily="34" charset="0"/>
              </a:rPr>
              <a:t>SUCCESS STORY: One couple facing infertility uses their health plan benefit, Progyny, to successfully grow their family.</a:t>
            </a:r>
            <a:endParaRPr lang="en-US"/>
          </a:p>
        </p:txBody>
      </p:sp>
      <p:sp>
        <p:nvSpPr>
          <p:cNvPr id="4" name="Slide Number Placeholder 3"/>
          <p:cNvSpPr>
            <a:spLocks noGrp="1"/>
          </p:cNvSpPr>
          <p:nvPr>
            <p:ph type="sldNum" sz="quarter" idx="5"/>
          </p:nvPr>
        </p:nvSpPr>
        <p:spPr/>
        <p:txBody>
          <a:bodyPr/>
          <a:lstStyle/>
          <a:p>
            <a:fld id="{162B54FA-BDC3-4A27-A63D-BAE417549AAA}" type="slidenum">
              <a:rPr lang="en-US" smtClean="0"/>
              <a:t>3</a:t>
            </a:fld>
            <a:endParaRPr lang="en-US"/>
          </a:p>
        </p:txBody>
      </p:sp>
    </p:spTree>
    <p:extLst>
      <p:ext uri="{BB962C8B-B14F-4D97-AF65-F5344CB8AC3E}">
        <p14:creationId xmlns:p14="http://schemas.microsoft.com/office/powerpoint/2010/main" val="283141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6"/>
            <a:ext cx="12192000" cy="1156635"/>
          </a:xfrm>
        </p:spPr>
        <p:txBody>
          <a:bodyPr/>
          <a:lstStyle>
            <a:lvl1pPr algn="ctr">
              <a:defRPr/>
            </a:lvl1pPr>
          </a:lstStyle>
          <a:p>
            <a:r>
              <a:rPr lang="en-US"/>
              <a:t>Title: Poppins, 32pt, dark gray</a:t>
            </a:r>
          </a:p>
        </p:txBody>
      </p:sp>
    </p:spTree>
    <p:extLst>
      <p:ext uri="{BB962C8B-B14F-4D97-AF65-F5344CB8AC3E}">
        <p14:creationId xmlns:p14="http://schemas.microsoft.com/office/powerpoint/2010/main" val="236974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3" y="1221951"/>
            <a:ext cx="6095999" cy="5264195"/>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6"/>
            <a:ext cx="12192000" cy="1156635"/>
          </a:xfrm>
        </p:spPr>
        <p:txBody>
          <a:body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6461760" y="1470476"/>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80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1221951"/>
            <a:ext cx="4876800" cy="5251512"/>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6"/>
            <a:ext cx="12192000" cy="1156635"/>
          </a:xfrm>
        </p:spPr>
        <p:txBody>
          <a:body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5242560" y="1470476"/>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32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Box 3&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1221951"/>
            <a:ext cx="3657600" cy="5263625"/>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6"/>
            <a:ext cx="12192000" cy="1156635"/>
          </a:xfrm>
        </p:spPr>
        <p:txBody>
          <a:body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4023360" y="1470476"/>
            <a:ext cx="78028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335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6096001" y="1221951"/>
            <a:ext cx="6095999" cy="5245459"/>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6"/>
            <a:ext cx="12192000" cy="1156635"/>
          </a:xfrm>
        </p:spPr>
        <p:txBody>
          <a:body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6"/>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08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7315200" y="1221951"/>
            <a:ext cx="4876799" cy="5263628"/>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6"/>
            <a:ext cx="12192000" cy="1156635"/>
          </a:xfrm>
        </p:spPr>
        <p:txBody>
          <a:body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6"/>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156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Box 3&quo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D31FBC-7F46-3D40-8508-88CE2AD1C8D9}"/>
              </a:ext>
            </a:extLst>
          </p:cNvPr>
          <p:cNvSpPr/>
          <p:nvPr/>
        </p:nvSpPr>
        <p:spPr>
          <a:xfrm flipH="1">
            <a:off x="8540719" y="1219201"/>
            <a:ext cx="3651281" cy="5266378"/>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6E307A-92DF-CC4B-A0EC-CF72DE29FF0C}"/>
              </a:ext>
            </a:extLst>
          </p:cNvPr>
          <p:cNvSpPr>
            <a:spLocks noGrp="1"/>
          </p:cNvSpPr>
          <p:nvPr>
            <p:ph type="title" hasCustomPrompt="1"/>
          </p:nvPr>
        </p:nvSpPr>
        <p:spPr>
          <a:xfrm>
            <a:off x="0" y="60960"/>
            <a:ext cx="12192000" cy="1158240"/>
          </a:xfrm>
        </p:spPr>
        <p:txBody>
          <a:bodyPr/>
          <a:lstStyle>
            <a:lvl1pPr algn="ctr">
              <a:defRPr/>
            </a:lvl1pPr>
          </a:lstStyle>
          <a:p>
            <a:r>
              <a:rPr lang="en-US"/>
              <a:t>Title: Poppins, 32pt, dark gray</a:t>
            </a:r>
          </a:p>
        </p:txBody>
      </p:sp>
      <p:sp>
        <p:nvSpPr>
          <p:cNvPr id="7" name="Text Placeholder 6">
            <a:extLst>
              <a:ext uri="{FF2B5EF4-FFF2-40B4-BE49-F238E27FC236}">
                <a16:creationId xmlns:a16="http://schemas.microsoft.com/office/drawing/2014/main" id="{80869F8D-987E-744D-BA39-70B066A5571D}"/>
              </a:ext>
            </a:extLst>
          </p:cNvPr>
          <p:cNvSpPr>
            <a:spLocks noGrp="1"/>
          </p:cNvSpPr>
          <p:nvPr>
            <p:ph type="body" sz="quarter" idx="10"/>
          </p:nvPr>
        </p:nvSpPr>
        <p:spPr>
          <a:xfrm>
            <a:off x="365762" y="1475232"/>
            <a:ext cx="7811801" cy="4693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16416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6"/>
            <a:ext cx="12192000"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772C4CB4-BCE7-FE87-00D7-6B1B39C74D5B}"/>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10857" b="12306"/>
          <a:stretch/>
        </p:blipFill>
        <p:spPr>
          <a:xfrm>
            <a:off x="-223" y="1219201"/>
            <a:ext cx="12192003" cy="5275042"/>
          </a:xfrm>
          <a:prstGeom prst="rect">
            <a:avLst/>
          </a:prstGeom>
          <a:solidFill>
            <a:schemeClr val="accent5">
              <a:lumMod val="20000"/>
              <a:lumOff val="80000"/>
            </a:schemeClr>
          </a:solidFill>
        </p:spPr>
      </p:pic>
      <p:grpSp>
        <p:nvGrpSpPr>
          <p:cNvPr id="4" name="Group 3">
            <a:extLst>
              <a:ext uri="{FF2B5EF4-FFF2-40B4-BE49-F238E27FC236}">
                <a16:creationId xmlns:a16="http://schemas.microsoft.com/office/drawing/2014/main" id="{96A60FAA-0C84-0326-7A1B-E37B074F3B3C}"/>
              </a:ext>
            </a:extLst>
          </p:cNvPr>
          <p:cNvGrpSpPr/>
          <p:nvPr userDrawn="1"/>
        </p:nvGrpSpPr>
        <p:grpSpPr>
          <a:xfrm>
            <a:off x="1423285" y="1078424"/>
            <a:ext cx="10768716" cy="5327096"/>
            <a:chOff x="3843499" y="3719582"/>
            <a:chExt cx="16665619" cy="8244192"/>
          </a:xfrm>
          <a:solidFill>
            <a:schemeClr val="bg1"/>
          </a:solidFill>
          <a:effectLst>
            <a:outerShdw blurRad="317500" dist="38100" dir="2700000" algn="tl" rotWithShape="0">
              <a:schemeClr val="accent1">
                <a:alpha val="15000"/>
              </a:schemeClr>
            </a:outerShdw>
          </a:effectLst>
        </p:grpSpPr>
        <p:sp>
          <p:nvSpPr>
            <p:cNvPr id="5" name="Freeform 781">
              <a:extLst>
                <a:ext uri="{FF2B5EF4-FFF2-40B4-BE49-F238E27FC236}">
                  <a16:creationId xmlns:a16="http://schemas.microsoft.com/office/drawing/2014/main" id="{63FAE429-0409-157D-CD18-D0E20F5C0DB1}"/>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 name="Freeform 403">
              <a:extLst>
                <a:ext uri="{FF2B5EF4-FFF2-40B4-BE49-F238E27FC236}">
                  <a16:creationId xmlns:a16="http://schemas.microsoft.com/office/drawing/2014/main" id="{90B24858-A308-79F0-F444-555105FFE3AD}"/>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 name="Freeform 404">
              <a:extLst>
                <a:ext uri="{FF2B5EF4-FFF2-40B4-BE49-F238E27FC236}">
                  <a16:creationId xmlns:a16="http://schemas.microsoft.com/office/drawing/2014/main" id="{A86B237B-1AC8-41CE-FB00-78D615B0203A}"/>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 name="Freeform 405">
              <a:extLst>
                <a:ext uri="{FF2B5EF4-FFF2-40B4-BE49-F238E27FC236}">
                  <a16:creationId xmlns:a16="http://schemas.microsoft.com/office/drawing/2014/main" id="{E4C5A456-29AB-5ED3-30D5-C530A700B1CF}"/>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 name="Freeform 406">
              <a:extLst>
                <a:ext uri="{FF2B5EF4-FFF2-40B4-BE49-F238E27FC236}">
                  <a16:creationId xmlns:a16="http://schemas.microsoft.com/office/drawing/2014/main" id="{AC697F13-1DD0-BCC6-918D-EEB4A0EDABC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 name="Freeform 407">
              <a:extLst>
                <a:ext uri="{FF2B5EF4-FFF2-40B4-BE49-F238E27FC236}">
                  <a16:creationId xmlns:a16="http://schemas.microsoft.com/office/drawing/2014/main" id="{57949885-7F55-9242-7348-C212BA270D3D}"/>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 name="Freeform 408">
              <a:extLst>
                <a:ext uri="{FF2B5EF4-FFF2-40B4-BE49-F238E27FC236}">
                  <a16:creationId xmlns:a16="http://schemas.microsoft.com/office/drawing/2014/main" id="{AF503C07-73A8-588D-F2F0-4F08D0150DC5}"/>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 name="Freeform 409">
              <a:extLst>
                <a:ext uri="{FF2B5EF4-FFF2-40B4-BE49-F238E27FC236}">
                  <a16:creationId xmlns:a16="http://schemas.microsoft.com/office/drawing/2014/main" id="{93BF8313-4056-F960-3770-029F1A6F0705}"/>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 name="Freeform 410">
              <a:extLst>
                <a:ext uri="{FF2B5EF4-FFF2-40B4-BE49-F238E27FC236}">
                  <a16:creationId xmlns:a16="http://schemas.microsoft.com/office/drawing/2014/main" id="{5AE507D6-BAC5-C9DE-84F8-EF8CB9F6A813}"/>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 name="Freeform 411">
              <a:extLst>
                <a:ext uri="{FF2B5EF4-FFF2-40B4-BE49-F238E27FC236}">
                  <a16:creationId xmlns:a16="http://schemas.microsoft.com/office/drawing/2014/main" id="{FBA7DE59-E8E8-5A83-FC83-173A6A592C4D}"/>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 name="Freeform 412">
              <a:extLst>
                <a:ext uri="{FF2B5EF4-FFF2-40B4-BE49-F238E27FC236}">
                  <a16:creationId xmlns:a16="http://schemas.microsoft.com/office/drawing/2014/main" id="{A8FF7977-3B0B-B06D-31B0-EEB800487B7E}"/>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 name="Freeform 413">
              <a:extLst>
                <a:ext uri="{FF2B5EF4-FFF2-40B4-BE49-F238E27FC236}">
                  <a16:creationId xmlns:a16="http://schemas.microsoft.com/office/drawing/2014/main" id="{E9813EDF-1B5C-0FBB-4D5C-7228939A38BB}"/>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 name="Freeform 414">
              <a:extLst>
                <a:ext uri="{FF2B5EF4-FFF2-40B4-BE49-F238E27FC236}">
                  <a16:creationId xmlns:a16="http://schemas.microsoft.com/office/drawing/2014/main" id="{C230E5E6-7D6F-FD5D-E78E-9C2F43CDAF94}"/>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 name="Freeform 415">
              <a:extLst>
                <a:ext uri="{FF2B5EF4-FFF2-40B4-BE49-F238E27FC236}">
                  <a16:creationId xmlns:a16="http://schemas.microsoft.com/office/drawing/2014/main" id="{42B7BCDE-0F97-2BA1-48EA-4F1C3309CF45}"/>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 name="Freeform 416">
              <a:extLst>
                <a:ext uri="{FF2B5EF4-FFF2-40B4-BE49-F238E27FC236}">
                  <a16:creationId xmlns:a16="http://schemas.microsoft.com/office/drawing/2014/main" id="{A8AD5C4C-29FD-3CF2-A19A-6A1CEAFC5468}"/>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 name="Freeform 417">
              <a:extLst>
                <a:ext uri="{FF2B5EF4-FFF2-40B4-BE49-F238E27FC236}">
                  <a16:creationId xmlns:a16="http://schemas.microsoft.com/office/drawing/2014/main" id="{418BA4A8-CCF1-E5E4-D588-8616B586AFB9}"/>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 name="Freeform 418">
              <a:extLst>
                <a:ext uri="{FF2B5EF4-FFF2-40B4-BE49-F238E27FC236}">
                  <a16:creationId xmlns:a16="http://schemas.microsoft.com/office/drawing/2014/main" id="{3A966C3B-B970-49B4-236F-B3ED94CE526D}"/>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 name="Freeform 419">
              <a:extLst>
                <a:ext uri="{FF2B5EF4-FFF2-40B4-BE49-F238E27FC236}">
                  <a16:creationId xmlns:a16="http://schemas.microsoft.com/office/drawing/2014/main" id="{93EAFFCB-AA98-F6B9-AD5C-A4574041DA4B}"/>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 name="Freeform 420">
              <a:extLst>
                <a:ext uri="{FF2B5EF4-FFF2-40B4-BE49-F238E27FC236}">
                  <a16:creationId xmlns:a16="http://schemas.microsoft.com/office/drawing/2014/main" id="{E614E3A8-2CCF-EEFA-794F-738C40F0BE56}"/>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 name="Freeform 421">
              <a:extLst>
                <a:ext uri="{FF2B5EF4-FFF2-40B4-BE49-F238E27FC236}">
                  <a16:creationId xmlns:a16="http://schemas.microsoft.com/office/drawing/2014/main" id="{ACD499BD-442D-EE0C-8B1B-3E18CAA2B4D2}"/>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 name="Freeform 422">
              <a:extLst>
                <a:ext uri="{FF2B5EF4-FFF2-40B4-BE49-F238E27FC236}">
                  <a16:creationId xmlns:a16="http://schemas.microsoft.com/office/drawing/2014/main" id="{3F662414-BA68-FFED-88B8-A207724A5653}"/>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 name="Freeform 423">
              <a:extLst>
                <a:ext uri="{FF2B5EF4-FFF2-40B4-BE49-F238E27FC236}">
                  <a16:creationId xmlns:a16="http://schemas.microsoft.com/office/drawing/2014/main" id="{14F5F842-A933-4C65-C733-D86959952871}"/>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 name="Freeform 424">
              <a:extLst>
                <a:ext uri="{FF2B5EF4-FFF2-40B4-BE49-F238E27FC236}">
                  <a16:creationId xmlns:a16="http://schemas.microsoft.com/office/drawing/2014/main" id="{21DDEDAE-E792-AF31-BDA7-C4C2C9982854}"/>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 name="Freeform 425">
              <a:extLst>
                <a:ext uri="{FF2B5EF4-FFF2-40B4-BE49-F238E27FC236}">
                  <a16:creationId xmlns:a16="http://schemas.microsoft.com/office/drawing/2014/main" id="{A82CAFE0-AA52-46F8-2F9A-752B2C07CF9B}"/>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 name="Freeform 426">
              <a:extLst>
                <a:ext uri="{FF2B5EF4-FFF2-40B4-BE49-F238E27FC236}">
                  <a16:creationId xmlns:a16="http://schemas.microsoft.com/office/drawing/2014/main" id="{EEDAB84A-AA56-2BBD-ADE4-CDE8FE532D1E}"/>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 name="Freeform 427">
              <a:extLst>
                <a:ext uri="{FF2B5EF4-FFF2-40B4-BE49-F238E27FC236}">
                  <a16:creationId xmlns:a16="http://schemas.microsoft.com/office/drawing/2014/main" id="{3E18F31E-782B-6E25-D02D-DAFD6EE5565F}"/>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 name="Freeform 428">
              <a:extLst>
                <a:ext uri="{FF2B5EF4-FFF2-40B4-BE49-F238E27FC236}">
                  <a16:creationId xmlns:a16="http://schemas.microsoft.com/office/drawing/2014/main" id="{2BD5D2A0-B624-2962-2B6D-7FA539812A0A}"/>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 name="Freeform 429">
              <a:extLst>
                <a:ext uri="{FF2B5EF4-FFF2-40B4-BE49-F238E27FC236}">
                  <a16:creationId xmlns:a16="http://schemas.microsoft.com/office/drawing/2014/main" id="{924E8940-FA3E-40A9-9664-40E8F699868E}"/>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grpSp>
          <p:nvGrpSpPr>
            <p:cNvPr id="33" name="Group 32">
              <a:extLst>
                <a:ext uri="{FF2B5EF4-FFF2-40B4-BE49-F238E27FC236}">
                  <a16:creationId xmlns:a16="http://schemas.microsoft.com/office/drawing/2014/main" id="{0506E251-A40B-6C9C-CD7D-DDFD0296E989}"/>
                </a:ext>
              </a:extLst>
            </p:cNvPr>
            <p:cNvGrpSpPr/>
            <p:nvPr/>
          </p:nvGrpSpPr>
          <p:grpSpPr>
            <a:xfrm>
              <a:off x="17709756" y="6761778"/>
              <a:ext cx="697449" cy="662593"/>
              <a:chOff x="5961121" y="2686387"/>
              <a:chExt cx="288233" cy="273757"/>
            </a:xfrm>
            <a:grpFill/>
          </p:grpSpPr>
          <p:sp>
            <p:nvSpPr>
              <p:cNvPr id="398" name="Freeform 430">
                <a:extLst>
                  <a:ext uri="{FF2B5EF4-FFF2-40B4-BE49-F238E27FC236}">
                    <a16:creationId xmlns:a16="http://schemas.microsoft.com/office/drawing/2014/main" id="{C82927F4-D913-3BD7-0BCF-98D9AEE28E8D}"/>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9" name="Freeform 431">
                <a:extLst>
                  <a:ext uri="{FF2B5EF4-FFF2-40B4-BE49-F238E27FC236}">
                    <a16:creationId xmlns:a16="http://schemas.microsoft.com/office/drawing/2014/main" id="{B2B4ADCA-C51A-F394-BF35-FFBD12FBCDD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grpSp>
        <p:sp>
          <p:nvSpPr>
            <p:cNvPr id="34" name="Freeform 432">
              <a:extLst>
                <a:ext uri="{FF2B5EF4-FFF2-40B4-BE49-F238E27FC236}">
                  <a16:creationId xmlns:a16="http://schemas.microsoft.com/office/drawing/2014/main" id="{0A532ECB-49A8-C81D-DD5F-61A8F1AD3674}"/>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 name="Freeform 433">
              <a:extLst>
                <a:ext uri="{FF2B5EF4-FFF2-40B4-BE49-F238E27FC236}">
                  <a16:creationId xmlns:a16="http://schemas.microsoft.com/office/drawing/2014/main" id="{AE1B58BF-34CB-46D7-3CB4-A51EDE24EC5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 name="Freeform 434">
              <a:extLst>
                <a:ext uri="{FF2B5EF4-FFF2-40B4-BE49-F238E27FC236}">
                  <a16:creationId xmlns:a16="http://schemas.microsoft.com/office/drawing/2014/main" id="{A581A89B-2099-3843-EB67-3E62269F572C}"/>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 name="Freeform 435">
              <a:extLst>
                <a:ext uri="{FF2B5EF4-FFF2-40B4-BE49-F238E27FC236}">
                  <a16:creationId xmlns:a16="http://schemas.microsoft.com/office/drawing/2014/main" id="{18701F2A-406D-2CFC-D45B-8C561F9C5DAA}"/>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 name="Freeform 436">
              <a:extLst>
                <a:ext uri="{FF2B5EF4-FFF2-40B4-BE49-F238E27FC236}">
                  <a16:creationId xmlns:a16="http://schemas.microsoft.com/office/drawing/2014/main" id="{E6A2246E-1027-803F-5797-0DFB386B4219}"/>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 name="Freeform 437">
              <a:extLst>
                <a:ext uri="{FF2B5EF4-FFF2-40B4-BE49-F238E27FC236}">
                  <a16:creationId xmlns:a16="http://schemas.microsoft.com/office/drawing/2014/main" id="{8BE92FAD-3587-CF80-B760-534A9F974A32}"/>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0" name="Freeform 438">
              <a:extLst>
                <a:ext uri="{FF2B5EF4-FFF2-40B4-BE49-F238E27FC236}">
                  <a16:creationId xmlns:a16="http://schemas.microsoft.com/office/drawing/2014/main" id="{23748D19-4FD4-FB51-40E7-CEE8BC280C5A}"/>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1" name="Freeform 439">
              <a:extLst>
                <a:ext uri="{FF2B5EF4-FFF2-40B4-BE49-F238E27FC236}">
                  <a16:creationId xmlns:a16="http://schemas.microsoft.com/office/drawing/2014/main" id="{6E5036B6-363F-CCD9-EA57-F0E4EA971473}"/>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2" name="Freeform 440">
              <a:extLst>
                <a:ext uri="{FF2B5EF4-FFF2-40B4-BE49-F238E27FC236}">
                  <a16:creationId xmlns:a16="http://schemas.microsoft.com/office/drawing/2014/main" id="{77F3D3D4-767F-D448-E3F4-ADA44C76BD8A}"/>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3" name="Freeform 441">
              <a:extLst>
                <a:ext uri="{FF2B5EF4-FFF2-40B4-BE49-F238E27FC236}">
                  <a16:creationId xmlns:a16="http://schemas.microsoft.com/office/drawing/2014/main" id="{9700CA79-089D-F53E-CDBD-CE90C693CB17}"/>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4" name="Freeform 442">
              <a:extLst>
                <a:ext uri="{FF2B5EF4-FFF2-40B4-BE49-F238E27FC236}">
                  <a16:creationId xmlns:a16="http://schemas.microsoft.com/office/drawing/2014/main" id="{B21AC3B6-E46F-688C-22D5-53A59540CAD5}"/>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5" name="Freeform 443">
              <a:extLst>
                <a:ext uri="{FF2B5EF4-FFF2-40B4-BE49-F238E27FC236}">
                  <a16:creationId xmlns:a16="http://schemas.microsoft.com/office/drawing/2014/main" id="{38139DAA-1C4D-3E40-9AA4-B4034B748CC0}"/>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6" name="Freeform 444">
              <a:extLst>
                <a:ext uri="{FF2B5EF4-FFF2-40B4-BE49-F238E27FC236}">
                  <a16:creationId xmlns:a16="http://schemas.microsoft.com/office/drawing/2014/main" id="{32543867-8521-8BF3-AF17-2B939CE5FEE8}"/>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7" name="Freeform 445">
              <a:extLst>
                <a:ext uri="{FF2B5EF4-FFF2-40B4-BE49-F238E27FC236}">
                  <a16:creationId xmlns:a16="http://schemas.microsoft.com/office/drawing/2014/main" id="{330AE711-065B-A29D-0FEC-E8A476022208}"/>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8" name="Freeform 446">
              <a:extLst>
                <a:ext uri="{FF2B5EF4-FFF2-40B4-BE49-F238E27FC236}">
                  <a16:creationId xmlns:a16="http://schemas.microsoft.com/office/drawing/2014/main" id="{E40F01E1-8702-7107-7CFD-5EE316CD9CCA}"/>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49" name="Freeform 447">
              <a:extLst>
                <a:ext uri="{FF2B5EF4-FFF2-40B4-BE49-F238E27FC236}">
                  <a16:creationId xmlns:a16="http://schemas.microsoft.com/office/drawing/2014/main" id="{44156F4E-F5E4-502F-ACA3-53B879AC6B81}"/>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0" name="Freeform 448">
              <a:extLst>
                <a:ext uri="{FF2B5EF4-FFF2-40B4-BE49-F238E27FC236}">
                  <a16:creationId xmlns:a16="http://schemas.microsoft.com/office/drawing/2014/main" id="{8241E0D1-5E5E-E4B1-9D89-F08E5776844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1" name="Freeform 449">
              <a:extLst>
                <a:ext uri="{FF2B5EF4-FFF2-40B4-BE49-F238E27FC236}">
                  <a16:creationId xmlns:a16="http://schemas.microsoft.com/office/drawing/2014/main" id="{92CEAF44-EDB5-96EF-1143-13F2486B599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2" name="Freeform 450">
              <a:extLst>
                <a:ext uri="{FF2B5EF4-FFF2-40B4-BE49-F238E27FC236}">
                  <a16:creationId xmlns:a16="http://schemas.microsoft.com/office/drawing/2014/main" id="{FB582993-708F-3040-CAA6-1E7CD0956DB7}"/>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3" name="Freeform 451">
              <a:extLst>
                <a:ext uri="{FF2B5EF4-FFF2-40B4-BE49-F238E27FC236}">
                  <a16:creationId xmlns:a16="http://schemas.microsoft.com/office/drawing/2014/main" id="{7CD8C04D-B3B3-6692-0A07-69CFE06406C5}"/>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4" name="Freeform 452">
              <a:extLst>
                <a:ext uri="{FF2B5EF4-FFF2-40B4-BE49-F238E27FC236}">
                  <a16:creationId xmlns:a16="http://schemas.microsoft.com/office/drawing/2014/main" id="{D3525E60-6CB3-9CB8-395A-FA4DB403969C}"/>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5" name="Freeform 453">
              <a:extLst>
                <a:ext uri="{FF2B5EF4-FFF2-40B4-BE49-F238E27FC236}">
                  <a16:creationId xmlns:a16="http://schemas.microsoft.com/office/drawing/2014/main" id="{4EE1FBC7-0354-DC3E-367A-94DB4F246AAA}"/>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6" name="Freeform 454">
              <a:extLst>
                <a:ext uri="{FF2B5EF4-FFF2-40B4-BE49-F238E27FC236}">
                  <a16:creationId xmlns:a16="http://schemas.microsoft.com/office/drawing/2014/main" id="{41F8F7BD-CE35-4826-1FC2-A393CBDCCF4E}"/>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7" name="Freeform 455">
              <a:extLst>
                <a:ext uri="{FF2B5EF4-FFF2-40B4-BE49-F238E27FC236}">
                  <a16:creationId xmlns:a16="http://schemas.microsoft.com/office/drawing/2014/main" id="{60319F5F-4FE5-6D10-D4F5-863D2832E2C7}"/>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8" name="Freeform 456">
              <a:extLst>
                <a:ext uri="{FF2B5EF4-FFF2-40B4-BE49-F238E27FC236}">
                  <a16:creationId xmlns:a16="http://schemas.microsoft.com/office/drawing/2014/main" id="{E4FAE4A0-3114-DE19-5CFD-7640857A7214}"/>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59" name="Freeform 457">
              <a:extLst>
                <a:ext uri="{FF2B5EF4-FFF2-40B4-BE49-F238E27FC236}">
                  <a16:creationId xmlns:a16="http://schemas.microsoft.com/office/drawing/2014/main" id="{C67E8393-E991-5511-8596-66B4AE60F98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0" name="Freeform 458">
              <a:extLst>
                <a:ext uri="{FF2B5EF4-FFF2-40B4-BE49-F238E27FC236}">
                  <a16:creationId xmlns:a16="http://schemas.microsoft.com/office/drawing/2014/main" id="{C9650EE2-FCB6-D21D-BE87-E184E8BC874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1" name="Freeform 459">
              <a:extLst>
                <a:ext uri="{FF2B5EF4-FFF2-40B4-BE49-F238E27FC236}">
                  <a16:creationId xmlns:a16="http://schemas.microsoft.com/office/drawing/2014/main" id="{88017BD8-6888-F99C-D3CE-282A0EA0F3A3}"/>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2" name="Freeform 460">
              <a:extLst>
                <a:ext uri="{FF2B5EF4-FFF2-40B4-BE49-F238E27FC236}">
                  <a16:creationId xmlns:a16="http://schemas.microsoft.com/office/drawing/2014/main" id="{FCEF868B-11F0-9F17-2713-E615BC059CE0}"/>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3" name="Freeform 461">
              <a:extLst>
                <a:ext uri="{FF2B5EF4-FFF2-40B4-BE49-F238E27FC236}">
                  <a16:creationId xmlns:a16="http://schemas.microsoft.com/office/drawing/2014/main" id="{DE8E78C7-379D-BE4F-3514-9CEB5ABD8B32}"/>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4" name="Freeform 462">
              <a:extLst>
                <a:ext uri="{FF2B5EF4-FFF2-40B4-BE49-F238E27FC236}">
                  <a16:creationId xmlns:a16="http://schemas.microsoft.com/office/drawing/2014/main" id="{41FEAAB3-EC84-4651-66A1-1588533E5682}"/>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5" name="Freeform 463">
              <a:extLst>
                <a:ext uri="{FF2B5EF4-FFF2-40B4-BE49-F238E27FC236}">
                  <a16:creationId xmlns:a16="http://schemas.microsoft.com/office/drawing/2014/main" id="{509A25D3-CD68-A9ED-F431-15F24D1A6700}"/>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6" name="Freeform 464">
              <a:extLst>
                <a:ext uri="{FF2B5EF4-FFF2-40B4-BE49-F238E27FC236}">
                  <a16:creationId xmlns:a16="http://schemas.microsoft.com/office/drawing/2014/main" id="{BB59070C-88E0-1C5F-223A-41CF65E8DA11}"/>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7" name="Freeform 465">
              <a:extLst>
                <a:ext uri="{FF2B5EF4-FFF2-40B4-BE49-F238E27FC236}">
                  <a16:creationId xmlns:a16="http://schemas.microsoft.com/office/drawing/2014/main" id="{3F06AC21-6674-692A-C042-BF24A7AA57EA}"/>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8" name="Freeform 466">
              <a:extLst>
                <a:ext uri="{FF2B5EF4-FFF2-40B4-BE49-F238E27FC236}">
                  <a16:creationId xmlns:a16="http://schemas.microsoft.com/office/drawing/2014/main" id="{59BFF0B8-ADF7-E1B4-BE7A-D725C2375FA5}"/>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69" name="Freeform 467">
              <a:extLst>
                <a:ext uri="{FF2B5EF4-FFF2-40B4-BE49-F238E27FC236}">
                  <a16:creationId xmlns:a16="http://schemas.microsoft.com/office/drawing/2014/main" id="{684D030B-E9DB-01B0-CC45-D2B217CBD257}"/>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0" name="Freeform 468">
              <a:extLst>
                <a:ext uri="{FF2B5EF4-FFF2-40B4-BE49-F238E27FC236}">
                  <a16:creationId xmlns:a16="http://schemas.microsoft.com/office/drawing/2014/main" id="{341DB8BA-5CEB-611C-1B64-A5A7087FD4DA}"/>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1" name="Freeform 469">
              <a:extLst>
                <a:ext uri="{FF2B5EF4-FFF2-40B4-BE49-F238E27FC236}">
                  <a16:creationId xmlns:a16="http://schemas.microsoft.com/office/drawing/2014/main" id="{8BF4407A-5C99-A01A-3F6E-5625E172780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2" name="Freeform 470">
              <a:extLst>
                <a:ext uri="{FF2B5EF4-FFF2-40B4-BE49-F238E27FC236}">
                  <a16:creationId xmlns:a16="http://schemas.microsoft.com/office/drawing/2014/main" id="{0B10F84F-C321-3E8D-4CCD-DFA322B52292}"/>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3" name="Freeform 471">
              <a:extLst>
                <a:ext uri="{FF2B5EF4-FFF2-40B4-BE49-F238E27FC236}">
                  <a16:creationId xmlns:a16="http://schemas.microsoft.com/office/drawing/2014/main" id="{B7B63F76-AE4B-44A9-7884-8B6A01D97D2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4" name="Freeform 472">
              <a:extLst>
                <a:ext uri="{FF2B5EF4-FFF2-40B4-BE49-F238E27FC236}">
                  <a16:creationId xmlns:a16="http://schemas.microsoft.com/office/drawing/2014/main" id="{22AC3AF2-1391-3568-3935-70DDA3615C84}"/>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5" name="Freeform 473">
              <a:extLst>
                <a:ext uri="{FF2B5EF4-FFF2-40B4-BE49-F238E27FC236}">
                  <a16:creationId xmlns:a16="http://schemas.microsoft.com/office/drawing/2014/main" id="{20327ACC-7D25-4F9B-344D-3D59BD597C12}"/>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6" name="Freeform 474">
              <a:extLst>
                <a:ext uri="{FF2B5EF4-FFF2-40B4-BE49-F238E27FC236}">
                  <a16:creationId xmlns:a16="http://schemas.microsoft.com/office/drawing/2014/main" id="{37B406B2-CB2C-6AE8-81B6-C13955B5DA9C}"/>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7" name="Freeform 475">
              <a:extLst>
                <a:ext uri="{FF2B5EF4-FFF2-40B4-BE49-F238E27FC236}">
                  <a16:creationId xmlns:a16="http://schemas.microsoft.com/office/drawing/2014/main" id="{9C44C383-1ED7-0CF9-47D3-3B30B3057B04}"/>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8" name="Freeform 476">
              <a:extLst>
                <a:ext uri="{FF2B5EF4-FFF2-40B4-BE49-F238E27FC236}">
                  <a16:creationId xmlns:a16="http://schemas.microsoft.com/office/drawing/2014/main" id="{E72C4B31-48D2-900E-DD44-B3940EDCC767}"/>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79" name="Freeform 477">
              <a:extLst>
                <a:ext uri="{FF2B5EF4-FFF2-40B4-BE49-F238E27FC236}">
                  <a16:creationId xmlns:a16="http://schemas.microsoft.com/office/drawing/2014/main" id="{776C047D-A9D0-8B4E-67F0-E95202EA8657}"/>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0" name="Freeform 478">
              <a:extLst>
                <a:ext uri="{FF2B5EF4-FFF2-40B4-BE49-F238E27FC236}">
                  <a16:creationId xmlns:a16="http://schemas.microsoft.com/office/drawing/2014/main" id="{D60AC48E-41E6-5EDA-8893-6A54DFF750CD}"/>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1" name="Freeform 479">
              <a:extLst>
                <a:ext uri="{FF2B5EF4-FFF2-40B4-BE49-F238E27FC236}">
                  <a16:creationId xmlns:a16="http://schemas.microsoft.com/office/drawing/2014/main" id="{6FBA987E-B8E0-1A42-B64B-8AE9F5B5E479}"/>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2" name="Freeform 480">
              <a:extLst>
                <a:ext uri="{FF2B5EF4-FFF2-40B4-BE49-F238E27FC236}">
                  <a16:creationId xmlns:a16="http://schemas.microsoft.com/office/drawing/2014/main" id="{8CD7B0EE-92CA-D02E-D834-7CC9DB577B0F}"/>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3" name="Freeform 481">
              <a:extLst>
                <a:ext uri="{FF2B5EF4-FFF2-40B4-BE49-F238E27FC236}">
                  <a16:creationId xmlns:a16="http://schemas.microsoft.com/office/drawing/2014/main" id="{32B9C828-32DA-C7C7-90D0-B23D9D67D2B8}"/>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4" name="Freeform 482">
              <a:extLst>
                <a:ext uri="{FF2B5EF4-FFF2-40B4-BE49-F238E27FC236}">
                  <a16:creationId xmlns:a16="http://schemas.microsoft.com/office/drawing/2014/main" id="{890DCD3B-9325-FB64-6252-09C105DD48BD}"/>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5" name="Freeform 483">
              <a:extLst>
                <a:ext uri="{FF2B5EF4-FFF2-40B4-BE49-F238E27FC236}">
                  <a16:creationId xmlns:a16="http://schemas.microsoft.com/office/drawing/2014/main" id="{3E0DC02B-A3C2-22A0-FEDD-4A8C7FDE97F5}"/>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6" name="Freeform 484">
              <a:extLst>
                <a:ext uri="{FF2B5EF4-FFF2-40B4-BE49-F238E27FC236}">
                  <a16:creationId xmlns:a16="http://schemas.microsoft.com/office/drawing/2014/main" id="{32D84905-9795-B2F5-9C35-575CC34F6B5D}"/>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7" name="Freeform 485">
              <a:extLst>
                <a:ext uri="{FF2B5EF4-FFF2-40B4-BE49-F238E27FC236}">
                  <a16:creationId xmlns:a16="http://schemas.microsoft.com/office/drawing/2014/main" id="{C93C4D3E-60CE-63B1-88E7-8C5374F1360D}"/>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8" name="Freeform 486">
              <a:extLst>
                <a:ext uri="{FF2B5EF4-FFF2-40B4-BE49-F238E27FC236}">
                  <a16:creationId xmlns:a16="http://schemas.microsoft.com/office/drawing/2014/main" id="{978A5CCF-32E0-6AD7-5151-3832F83C3007}"/>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89" name="Freeform 487">
              <a:extLst>
                <a:ext uri="{FF2B5EF4-FFF2-40B4-BE49-F238E27FC236}">
                  <a16:creationId xmlns:a16="http://schemas.microsoft.com/office/drawing/2014/main" id="{5F2DF082-1BC6-9078-0849-A90453EB89CE}"/>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0" name="Freeform 488">
              <a:extLst>
                <a:ext uri="{FF2B5EF4-FFF2-40B4-BE49-F238E27FC236}">
                  <a16:creationId xmlns:a16="http://schemas.microsoft.com/office/drawing/2014/main" id="{AFDCE7C0-0470-9476-C628-B3B8DCC9BD77}"/>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1" name="Freeform 489">
              <a:extLst>
                <a:ext uri="{FF2B5EF4-FFF2-40B4-BE49-F238E27FC236}">
                  <a16:creationId xmlns:a16="http://schemas.microsoft.com/office/drawing/2014/main" id="{91254799-571B-E4DA-6068-0523C0B5599F}"/>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2" name="Freeform 490">
              <a:extLst>
                <a:ext uri="{FF2B5EF4-FFF2-40B4-BE49-F238E27FC236}">
                  <a16:creationId xmlns:a16="http://schemas.microsoft.com/office/drawing/2014/main" id="{42CC65E8-4E8C-A3F7-EC13-ADD8CA9308B3}"/>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3" name="Freeform 491">
              <a:extLst>
                <a:ext uri="{FF2B5EF4-FFF2-40B4-BE49-F238E27FC236}">
                  <a16:creationId xmlns:a16="http://schemas.microsoft.com/office/drawing/2014/main" id="{7D7B91CA-66FA-DBFD-1942-06A0F8B5F8D1}"/>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4" name="Freeform 492">
              <a:extLst>
                <a:ext uri="{FF2B5EF4-FFF2-40B4-BE49-F238E27FC236}">
                  <a16:creationId xmlns:a16="http://schemas.microsoft.com/office/drawing/2014/main" id="{6EBEFCC9-D652-5DD3-5DC1-BCA41BFE23FE}"/>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5" name="Freeform 493">
              <a:extLst>
                <a:ext uri="{FF2B5EF4-FFF2-40B4-BE49-F238E27FC236}">
                  <a16:creationId xmlns:a16="http://schemas.microsoft.com/office/drawing/2014/main" id="{A606A74E-8959-0466-0BC5-A40C466F69EA}"/>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6" name="Freeform 494">
              <a:extLst>
                <a:ext uri="{FF2B5EF4-FFF2-40B4-BE49-F238E27FC236}">
                  <a16:creationId xmlns:a16="http://schemas.microsoft.com/office/drawing/2014/main" id="{36AF96B5-834F-5432-24B0-2B590319E344}"/>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7" name="Freeform 495">
              <a:extLst>
                <a:ext uri="{FF2B5EF4-FFF2-40B4-BE49-F238E27FC236}">
                  <a16:creationId xmlns:a16="http://schemas.microsoft.com/office/drawing/2014/main" id="{842FE7B5-9118-25C7-A0B2-4ECC694079C4}"/>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8" name="Freeform 496">
              <a:extLst>
                <a:ext uri="{FF2B5EF4-FFF2-40B4-BE49-F238E27FC236}">
                  <a16:creationId xmlns:a16="http://schemas.microsoft.com/office/drawing/2014/main" id="{574D5A46-8F68-4AAA-4951-209F2DD260B1}"/>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99" name="Freeform 497">
              <a:extLst>
                <a:ext uri="{FF2B5EF4-FFF2-40B4-BE49-F238E27FC236}">
                  <a16:creationId xmlns:a16="http://schemas.microsoft.com/office/drawing/2014/main" id="{71997316-4184-85CD-4B1B-B1B1CD501EBF}"/>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0" name="Freeform 498">
              <a:extLst>
                <a:ext uri="{FF2B5EF4-FFF2-40B4-BE49-F238E27FC236}">
                  <a16:creationId xmlns:a16="http://schemas.microsoft.com/office/drawing/2014/main" id="{040C52A6-82C7-EAF7-E1CF-8327812164F3}"/>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1" name="Freeform 499">
              <a:extLst>
                <a:ext uri="{FF2B5EF4-FFF2-40B4-BE49-F238E27FC236}">
                  <a16:creationId xmlns:a16="http://schemas.microsoft.com/office/drawing/2014/main" id="{B5FD58FE-F7F8-D3F2-FAA7-8921CEA7B67D}"/>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2" name="Freeform 500">
              <a:extLst>
                <a:ext uri="{FF2B5EF4-FFF2-40B4-BE49-F238E27FC236}">
                  <a16:creationId xmlns:a16="http://schemas.microsoft.com/office/drawing/2014/main" id="{428E156F-81E7-1D92-7166-62D4CBB46389}"/>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3" name="Freeform 501">
              <a:extLst>
                <a:ext uri="{FF2B5EF4-FFF2-40B4-BE49-F238E27FC236}">
                  <a16:creationId xmlns:a16="http://schemas.microsoft.com/office/drawing/2014/main" id="{060DE924-069E-E8B1-9D81-509A9575C442}"/>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4" name="Freeform 502">
              <a:extLst>
                <a:ext uri="{FF2B5EF4-FFF2-40B4-BE49-F238E27FC236}">
                  <a16:creationId xmlns:a16="http://schemas.microsoft.com/office/drawing/2014/main" id="{B0869311-7237-5883-587E-A33AD96753B8}"/>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5" name="Freeform 503">
              <a:extLst>
                <a:ext uri="{FF2B5EF4-FFF2-40B4-BE49-F238E27FC236}">
                  <a16:creationId xmlns:a16="http://schemas.microsoft.com/office/drawing/2014/main" id="{69D26639-67E2-E368-7CD9-EE4DBFF7F9CA}"/>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6" name="Freeform 504">
              <a:extLst>
                <a:ext uri="{FF2B5EF4-FFF2-40B4-BE49-F238E27FC236}">
                  <a16:creationId xmlns:a16="http://schemas.microsoft.com/office/drawing/2014/main" id="{4DDC933E-6367-65F3-2417-F5E6EDD0F74A}"/>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7" name="Freeform 505">
              <a:extLst>
                <a:ext uri="{FF2B5EF4-FFF2-40B4-BE49-F238E27FC236}">
                  <a16:creationId xmlns:a16="http://schemas.microsoft.com/office/drawing/2014/main" id="{4F90F80F-B45D-B808-9771-5F790895D7B3}"/>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8" name="Freeform 506">
              <a:extLst>
                <a:ext uri="{FF2B5EF4-FFF2-40B4-BE49-F238E27FC236}">
                  <a16:creationId xmlns:a16="http://schemas.microsoft.com/office/drawing/2014/main" id="{934D2124-B5AE-407B-136C-17463252DB85}"/>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09" name="Freeform 507">
              <a:extLst>
                <a:ext uri="{FF2B5EF4-FFF2-40B4-BE49-F238E27FC236}">
                  <a16:creationId xmlns:a16="http://schemas.microsoft.com/office/drawing/2014/main" id="{9AC9CAF6-EC72-E78F-BA32-4B34EF23275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0" name="Freeform 508">
              <a:extLst>
                <a:ext uri="{FF2B5EF4-FFF2-40B4-BE49-F238E27FC236}">
                  <a16:creationId xmlns:a16="http://schemas.microsoft.com/office/drawing/2014/main" id="{F59D6AD8-A355-9223-CA62-6752D0DE0319}"/>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1" name="Freeform 509">
              <a:extLst>
                <a:ext uri="{FF2B5EF4-FFF2-40B4-BE49-F238E27FC236}">
                  <a16:creationId xmlns:a16="http://schemas.microsoft.com/office/drawing/2014/main" id="{60303B34-2FA2-5D59-F1EB-2F32394DD7B2}"/>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2" name="Freeform 510">
              <a:extLst>
                <a:ext uri="{FF2B5EF4-FFF2-40B4-BE49-F238E27FC236}">
                  <a16:creationId xmlns:a16="http://schemas.microsoft.com/office/drawing/2014/main" id="{9CB56DBC-CEAC-FEF8-3507-4E5AB11FDFF5}"/>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3" name="Freeform 511">
              <a:extLst>
                <a:ext uri="{FF2B5EF4-FFF2-40B4-BE49-F238E27FC236}">
                  <a16:creationId xmlns:a16="http://schemas.microsoft.com/office/drawing/2014/main" id="{36A37BC3-D4E4-D9E9-CB80-D2771FB9D419}"/>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4" name="Freeform 512">
              <a:extLst>
                <a:ext uri="{FF2B5EF4-FFF2-40B4-BE49-F238E27FC236}">
                  <a16:creationId xmlns:a16="http://schemas.microsoft.com/office/drawing/2014/main" id="{A966F8EC-D55A-E70E-6643-94D4518E6161}"/>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5" name="Freeform 513">
              <a:extLst>
                <a:ext uri="{FF2B5EF4-FFF2-40B4-BE49-F238E27FC236}">
                  <a16:creationId xmlns:a16="http://schemas.microsoft.com/office/drawing/2014/main" id="{3669BA84-B993-881B-6A58-BB5A108515B4}"/>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6" name="Freeform 514">
              <a:extLst>
                <a:ext uri="{FF2B5EF4-FFF2-40B4-BE49-F238E27FC236}">
                  <a16:creationId xmlns:a16="http://schemas.microsoft.com/office/drawing/2014/main" id="{DC798562-FC04-591B-0B75-A177F9EF85C3}"/>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7" name="Freeform 515">
              <a:extLst>
                <a:ext uri="{FF2B5EF4-FFF2-40B4-BE49-F238E27FC236}">
                  <a16:creationId xmlns:a16="http://schemas.microsoft.com/office/drawing/2014/main" id="{09E2C59A-3A67-26E6-6F5C-2481807415BA}"/>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8" name="Freeform 516">
              <a:extLst>
                <a:ext uri="{FF2B5EF4-FFF2-40B4-BE49-F238E27FC236}">
                  <a16:creationId xmlns:a16="http://schemas.microsoft.com/office/drawing/2014/main" id="{F8013770-9454-FD1E-E972-37C753EFF941}"/>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19" name="Freeform 517">
              <a:extLst>
                <a:ext uri="{FF2B5EF4-FFF2-40B4-BE49-F238E27FC236}">
                  <a16:creationId xmlns:a16="http://schemas.microsoft.com/office/drawing/2014/main" id="{FAA406C5-4983-6376-09C2-F61E29CFE8D8}"/>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0" name="Freeform 518">
              <a:extLst>
                <a:ext uri="{FF2B5EF4-FFF2-40B4-BE49-F238E27FC236}">
                  <a16:creationId xmlns:a16="http://schemas.microsoft.com/office/drawing/2014/main" id="{8EC3C966-472D-7502-DD12-9F26430BE65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1" name="Freeform 519">
              <a:extLst>
                <a:ext uri="{FF2B5EF4-FFF2-40B4-BE49-F238E27FC236}">
                  <a16:creationId xmlns:a16="http://schemas.microsoft.com/office/drawing/2014/main" id="{DA8D3EC5-EA67-B254-E9BA-466399D1A274}"/>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2" name="Freeform 520">
              <a:extLst>
                <a:ext uri="{FF2B5EF4-FFF2-40B4-BE49-F238E27FC236}">
                  <a16:creationId xmlns:a16="http://schemas.microsoft.com/office/drawing/2014/main" id="{4095B197-2B01-B8F9-11D2-AB59DE3984FD}"/>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3" name="Freeform 521">
              <a:extLst>
                <a:ext uri="{FF2B5EF4-FFF2-40B4-BE49-F238E27FC236}">
                  <a16:creationId xmlns:a16="http://schemas.microsoft.com/office/drawing/2014/main" id="{550F1E25-A94C-CE78-98D1-8D9CBF9D6233}"/>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4" name="Freeform 522">
              <a:extLst>
                <a:ext uri="{FF2B5EF4-FFF2-40B4-BE49-F238E27FC236}">
                  <a16:creationId xmlns:a16="http://schemas.microsoft.com/office/drawing/2014/main" id="{9E3B2398-4DE5-180D-EEB6-BFA7B7A9485A}"/>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5" name="Freeform 523">
              <a:extLst>
                <a:ext uri="{FF2B5EF4-FFF2-40B4-BE49-F238E27FC236}">
                  <a16:creationId xmlns:a16="http://schemas.microsoft.com/office/drawing/2014/main" id="{844E90F3-7EC6-40ED-D81C-AE95A7144134}"/>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6" name="Freeform 524">
              <a:extLst>
                <a:ext uri="{FF2B5EF4-FFF2-40B4-BE49-F238E27FC236}">
                  <a16:creationId xmlns:a16="http://schemas.microsoft.com/office/drawing/2014/main" id="{546A33FC-8107-575B-A1F9-9599D6929420}"/>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7" name="Freeform 525">
              <a:extLst>
                <a:ext uri="{FF2B5EF4-FFF2-40B4-BE49-F238E27FC236}">
                  <a16:creationId xmlns:a16="http://schemas.microsoft.com/office/drawing/2014/main" id="{971044AE-8E8D-687C-ADA5-6CEAF4D7CF82}"/>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8" name="Freeform 526">
              <a:extLst>
                <a:ext uri="{FF2B5EF4-FFF2-40B4-BE49-F238E27FC236}">
                  <a16:creationId xmlns:a16="http://schemas.microsoft.com/office/drawing/2014/main" id="{AC71B2FD-255C-128E-C00B-A27F8A97B920}"/>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29" name="Freeform 527">
              <a:extLst>
                <a:ext uri="{FF2B5EF4-FFF2-40B4-BE49-F238E27FC236}">
                  <a16:creationId xmlns:a16="http://schemas.microsoft.com/office/drawing/2014/main" id="{C8473DA3-B44B-39CF-A6CF-EB058E6FBE4F}"/>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0" name="Freeform 528">
              <a:extLst>
                <a:ext uri="{FF2B5EF4-FFF2-40B4-BE49-F238E27FC236}">
                  <a16:creationId xmlns:a16="http://schemas.microsoft.com/office/drawing/2014/main" id="{D2B438DA-1900-5C3E-FFA2-04BAADEF4028}"/>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1" name="Freeform 529">
              <a:extLst>
                <a:ext uri="{FF2B5EF4-FFF2-40B4-BE49-F238E27FC236}">
                  <a16:creationId xmlns:a16="http://schemas.microsoft.com/office/drawing/2014/main" id="{3D011683-A81A-7692-97F2-497DB78977B4}"/>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2" name="Freeform 530">
              <a:extLst>
                <a:ext uri="{FF2B5EF4-FFF2-40B4-BE49-F238E27FC236}">
                  <a16:creationId xmlns:a16="http://schemas.microsoft.com/office/drawing/2014/main" id="{8B69B2DE-EC41-0203-6129-5629A6F03AA2}"/>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3" name="Freeform 531">
              <a:extLst>
                <a:ext uri="{FF2B5EF4-FFF2-40B4-BE49-F238E27FC236}">
                  <a16:creationId xmlns:a16="http://schemas.microsoft.com/office/drawing/2014/main" id="{31CFF86B-CD54-7529-E0D1-6F2AB34704EA}"/>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4" name="Freeform 532">
              <a:extLst>
                <a:ext uri="{FF2B5EF4-FFF2-40B4-BE49-F238E27FC236}">
                  <a16:creationId xmlns:a16="http://schemas.microsoft.com/office/drawing/2014/main" id="{5F9E2467-3C2A-802C-3318-C336EFD1736B}"/>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5" name="Freeform 533">
              <a:extLst>
                <a:ext uri="{FF2B5EF4-FFF2-40B4-BE49-F238E27FC236}">
                  <a16:creationId xmlns:a16="http://schemas.microsoft.com/office/drawing/2014/main" id="{6F275D41-F3D2-3B51-26B2-06ECF5DC85BD}"/>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6" name="Freeform 534">
              <a:extLst>
                <a:ext uri="{FF2B5EF4-FFF2-40B4-BE49-F238E27FC236}">
                  <a16:creationId xmlns:a16="http://schemas.microsoft.com/office/drawing/2014/main" id="{14DD2EB0-0F2C-C635-0953-202B67310597}"/>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7" name="Freeform 535">
              <a:extLst>
                <a:ext uri="{FF2B5EF4-FFF2-40B4-BE49-F238E27FC236}">
                  <a16:creationId xmlns:a16="http://schemas.microsoft.com/office/drawing/2014/main" id="{63F47617-645F-FEAF-3F85-A09C6D747A31}"/>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8" name="Freeform 536">
              <a:extLst>
                <a:ext uri="{FF2B5EF4-FFF2-40B4-BE49-F238E27FC236}">
                  <a16:creationId xmlns:a16="http://schemas.microsoft.com/office/drawing/2014/main" id="{7AFE6978-5E7B-1E76-D310-880A6219065F}"/>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39" name="Freeform 537">
              <a:extLst>
                <a:ext uri="{FF2B5EF4-FFF2-40B4-BE49-F238E27FC236}">
                  <a16:creationId xmlns:a16="http://schemas.microsoft.com/office/drawing/2014/main" id="{0ABDA300-F417-A2B0-56AE-187D70E18B83}"/>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0" name="Freeform 538">
              <a:extLst>
                <a:ext uri="{FF2B5EF4-FFF2-40B4-BE49-F238E27FC236}">
                  <a16:creationId xmlns:a16="http://schemas.microsoft.com/office/drawing/2014/main" id="{66126D69-E281-70B7-8950-4A7861670DDD}"/>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1" name="Freeform 539">
              <a:extLst>
                <a:ext uri="{FF2B5EF4-FFF2-40B4-BE49-F238E27FC236}">
                  <a16:creationId xmlns:a16="http://schemas.microsoft.com/office/drawing/2014/main" id="{1844E5A5-6E1E-3A6C-CAF7-C5A05E9032C9}"/>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2" name="Freeform 540">
              <a:extLst>
                <a:ext uri="{FF2B5EF4-FFF2-40B4-BE49-F238E27FC236}">
                  <a16:creationId xmlns:a16="http://schemas.microsoft.com/office/drawing/2014/main" id="{1923031F-45DC-ABCA-48C1-630132F6E214}"/>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3" name="Freeform 541">
              <a:extLst>
                <a:ext uri="{FF2B5EF4-FFF2-40B4-BE49-F238E27FC236}">
                  <a16:creationId xmlns:a16="http://schemas.microsoft.com/office/drawing/2014/main" id="{250CCF72-A164-27E8-899A-E11F8F7D3CA5}"/>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4" name="Freeform 542">
              <a:extLst>
                <a:ext uri="{FF2B5EF4-FFF2-40B4-BE49-F238E27FC236}">
                  <a16:creationId xmlns:a16="http://schemas.microsoft.com/office/drawing/2014/main" id="{84E72BC2-D557-8613-2B7E-3C9D957889CA}"/>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5" name="Freeform 543">
              <a:extLst>
                <a:ext uri="{FF2B5EF4-FFF2-40B4-BE49-F238E27FC236}">
                  <a16:creationId xmlns:a16="http://schemas.microsoft.com/office/drawing/2014/main" id="{4E830F53-15A8-2716-4522-7DD1933A8576}"/>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6" name="Freeform 544">
              <a:extLst>
                <a:ext uri="{FF2B5EF4-FFF2-40B4-BE49-F238E27FC236}">
                  <a16:creationId xmlns:a16="http://schemas.microsoft.com/office/drawing/2014/main" id="{C207FAC8-A9FB-3F9F-039D-2A73679A6258}"/>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7" name="Freeform 545">
              <a:extLst>
                <a:ext uri="{FF2B5EF4-FFF2-40B4-BE49-F238E27FC236}">
                  <a16:creationId xmlns:a16="http://schemas.microsoft.com/office/drawing/2014/main" id="{CDEF2B9C-AEF8-2FFB-128E-B5CB0D38ADBF}"/>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8" name="Freeform 546">
              <a:extLst>
                <a:ext uri="{FF2B5EF4-FFF2-40B4-BE49-F238E27FC236}">
                  <a16:creationId xmlns:a16="http://schemas.microsoft.com/office/drawing/2014/main" id="{70F49F75-A1D5-073B-7DC9-41FD9229AA55}"/>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49" name="Freeform 547">
              <a:extLst>
                <a:ext uri="{FF2B5EF4-FFF2-40B4-BE49-F238E27FC236}">
                  <a16:creationId xmlns:a16="http://schemas.microsoft.com/office/drawing/2014/main" id="{08780C85-4003-D21B-6DE6-622D124D32BF}"/>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0" name="Freeform 548">
              <a:extLst>
                <a:ext uri="{FF2B5EF4-FFF2-40B4-BE49-F238E27FC236}">
                  <a16:creationId xmlns:a16="http://schemas.microsoft.com/office/drawing/2014/main" id="{F8E9334D-988D-4D1E-7DEC-5E8DF4D33F06}"/>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1" name="Freeform 549">
              <a:extLst>
                <a:ext uri="{FF2B5EF4-FFF2-40B4-BE49-F238E27FC236}">
                  <a16:creationId xmlns:a16="http://schemas.microsoft.com/office/drawing/2014/main" id="{8A92F899-C452-5CCB-F2DD-9959631955D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2" name="Freeform 550">
              <a:extLst>
                <a:ext uri="{FF2B5EF4-FFF2-40B4-BE49-F238E27FC236}">
                  <a16:creationId xmlns:a16="http://schemas.microsoft.com/office/drawing/2014/main" id="{DF9BF4DB-065F-99A0-D147-4A675D5835A3}"/>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3" name="Freeform 551">
              <a:extLst>
                <a:ext uri="{FF2B5EF4-FFF2-40B4-BE49-F238E27FC236}">
                  <a16:creationId xmlns:a16="http://schemas.microsoft.com/office/drawing/2014/main" id="{8AC6D308-AA3D-B5A3-E9A8-59DC5274F047}"/>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4" name="Freeform 552">
              <a:extLst>
                <a:ext uri="{FF2B5EF4-FFF2-40B4-BE49-F238E27FC236}">
                  <a16:creationId xmlns:a16="http://schemas.microsoft.com/office/drawing/2014/main" id="{0F0F24EB-A319-00E6-7D82-8DFE506AD213}"/>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5" name="Freeform 553">
              <a:extLst>
                <a:ext uri="{FF2B5EF4-FFF2-40B4-BE49-F238E27FC236}">
                  <a16:creationId xmlns:a16="http://schemas.microsoft.com/office/drawing/2014/main" id="{6F2C6271-6515-5294-5753-D5908E0EEFEC}"/>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6" name="Freeform 554">
              <a:extLst>
                <a:ext uri="{FF2B5EF4-FFF2-40B4-BE49-F238E27FC236}">
                  <a16:creationId xmlns:a16="http://schemas.microsoft.com/office/drawing/2014/main" id="{CE6F2A51-012C-C8FF-039D-16FBEB740735}"/>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7" name="Freeform 555">
              <a:extLst>
                <a:ext uri="{FF2B5EF4-FFF2-40B4-BE49-F238E27FC236}">
                  <a16:creationId xmlns:a16="http://schemas.microsoft.com/office/drawing/2014/main" id="{02F937C9-0912-F189-4BDF-62F52834F0B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8" name="Freeform 556">
              <a:extLst>
                <a:ext uri="{FF2B5EF4-FFF2-40B4-BE49-F238E27FC236}">
                  <a16:creationId xmlns:a16="http://schemas.microsoft.com/office/drawing/2014/main" id="{662F10A7-51B7-0FBD-7908-61F8D41FA763}"/>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59" name="Freeform 557">
              <a:extLst>
                <a:ext uri="{FF2B5EF4-FFF2-40B4-BE49-F238E27FC236}">
                  <a16:creationId xmlns:a16="http://schemas.microsoft.com/office/drawing/2014/main" id="{ECBF30E5-EA35-E99F-6370-AE5B07133C1D}"/>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0" name="Freeform 558">
              <a:extLst>
                <a:ext uri="{FF2B5EF4-FFF2-40B4-BE49-F238E27FC236}">
                  <a16:creationId xmlns:a16="http://schemas.microsoft.com/office/drawing/2014/main" id="{16833ABB-A58E-A968-553B-BDC8F99A8406}"/>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1" name="Freeform 559">
              <a:extLst>
                <a:ext uri="{FF2B5EF4-FFF2-40B4-BE49-F238E27FC236}">
                  <a16:creationId xmlns:a16="http://schemas.microsoft.com/office/drawing/2014/main" id="{6D3C423A-DFAA-CF07-9074-4FF42C01A10E}"/>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2" name="Freeform 560">
              <a:extLst>
                <a:ext uri="{FF2B5EF4-FFF2-40B4-BE49-F238E27FC236}">
                  <a16:creationId xmlns:a16="http://schemas.microsoft.com/office/drawing/2014/main" id="{69BD0D27-9A01-8E66-2052-F07A40D4532B}"/>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3" name="Freeform 561">
              <a:extLst>
                <a:ext uri="{FF2B5EF4-FFF2-40B4-BE49-F238E27FC236}">
                  <a16:creationId xmlns:a16="http://schemas.microsoft.com/office/drawing/2014/main" id="{55CC97CF-7887-8D76-966A-FBBEF3E85253}"/>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4" name="Freeform 562">
              <a:extLst>
                <a:ext uri="{FF2B5EF4-FFF2-40B4-BE49-F238E27FC236}">
                  <a16:creationId xmlns:a16="http://schemas.microsoft.com/office/drawing/2014/main" id="{8A6E7924-1A4A-EE4C-B989-B9CD60112ADE}"/>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5" name="Freeform 563">
              <a:extLst>
                <a:ext uri="{FF2B5EF4-FFF2-40B4-BE49-F238E27FC236}">
                  <a16:creationId xmlns:a16="http://schemas.microsoft.com/office/drawing/2014/main" id="{2CD005D9-EA4F-5FC9-3793-F275994367FC}"/>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6" name="Freeform 564">
              <a:extLst>
                <a:ext uri="{FF2B5EF4-FFF2-40B4-BE49-F238E27FC236}">
                  <a16:creationId xmlns:a16="http://schemas.microsoft.com/office/drawing/2014/main" id="{45C4ADCE-4E36-89FB-4488-D0BEB229B90F}"/>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7" name="Freeform 565">
              <a:extLst>
                <a:ext uri="{FF2B5EF4-FFF2-40B4-BE49-F238E27FC236}">
                  <a16:creationId xmlns:a16="http://schemas.microsoft.com/office/drawing/2014/main" id="{070A6EE2-D215-9CC0-2981-1F2943C4C4EE}"/>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8" name="Freeform 566">
              <a:extLst>
                <a:ext uri="{FF2B5EF4-FFF2-40B4-BE49-F238E27FC236}">
                  <a16:creationId xmlns:a16="http://schemas.microsoft.com/office/drawing/2014/main" id="{0D00E9E1-A8D8-DB9B-9235-16AA7A375422}"/>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69" name="Freeform 567">
              <a:extLst>
                <a:ext uri="{FF2B5EF4-FFF2-40B4-BE49-F238E27FC236}">
                  <a16:creationId xmlns:a16="http://schemas.microsoft.com/office/drawing/2014/main" id="{8D1FBA40-EEF9-A25A-8D38-0BDFEA4B66D5}"/>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0" name="Freeform 568">
              <a:extLst>
                <a:ext uri="{FF2B5EF4-FFF2-40B4-BE49-F238E27FC236}">
                  <a16:creationId xmlns:a16="http://schemas.microsoft.com/office/drawing/2014/main" id="{0E0C442E-2A3D-4468-A2BF-9F2447BDE7E6}"/>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1" name="Freeform 569">
              <a:extLst>
                <a:ext uri="{FF2B5EF4-FFF2-40B4-BE49-F238E27FC236}">
                  <a16:creationId xmlns:a16="http://schemas.microsoft.com/office/drawing/2014/main" id="{F5E4DE17-B75F-1E57-D321-954CCF71F57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2" name="Freeform 570">
              <a:extLst>
                <a:ext uri="{FF2B5EF4-FFF2-40B4-BE49-F238E27FC236}">
                  <a16:creationId xmlns:a16="http://schemas.microsoft.com/office/drawing/2014/main" id="{005A9B88-FA85-308C-856F-3766C6416DC1}"/>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3" name="Freeform 571">
              <a:extLst>
                <a:ext uri="{FF2B5EF4-FFF2-40B4-BE49-F238E27FC236}">
                  <a16:creationId xmlns:a16="http://schemas.microsoft.com/office/drawing/2014/main" id="{1500F984-88A1-E581-BDF5-06822B39276E}"/>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4" name="Freeform 572">
              <a:extLst>
                <a:ext uri="{FF2B5EF4-FFF2-40B4-BE49-F238E27FC236}">
                  <a16:creationId xmlns:a16="http://schemas.microsoft.com/office/drawing/2014/main" id="{80E34511-E5D5-9932-F2ED-3A7B1543B055}"/>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5" name="Freeform 573">
              <a:extLst>
                <a:ext uri="{FF2B5EF4-FFF2-40B4-BE49-F238E27FC236}">
                  <a16:creationId xmlns:a16="http://schemas.microsoft.com/office/drawing/2014/main" id="{E355F664-595E-C072-5786-0D79FD25472E}"/>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6" name="Freeform 574">
              <a:extLst>
                <a:ext uri="{FF2B5EF4-FFF2-40B4-BE49-F238E27FC236}">
                  <a16:creationId xmlns:a16="http://schemas.microsoft.com/office/drawing/2014/main" id="{1FD3BC12-0B04-2D91-AB31-BF1D20BB9A9D}"/>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7" name="Freeform 575">
              <a:extLst>
                <a:ext uri="{FF2B5EF4-FFF2-40B4-BE49-F238E27FC236}">
                  <a16:creationId xmlns:a16="http://schemas.microsoft.com/office/drawing/2014/main" id="{26B0D162-BC2A-C1B0-3B09-441652655E06}"/>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8" name="Freeform 576">
              <a:extLst>
                <a:ext uri="{FF2B5EF4-FFF2-40B4-BE49-F238E27FC236}">
                  <a16:creationId xmlns:a16="http://schemas.microsoft.com/office/drawing/2014/main" id="{F98875B1-414B-545E-6421-39C70B91536B}"/>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79" name="Freeform 577">
              <a:extLst>
                <a:ext uri="{FF2B5EF4-FFF2-40B4-BE49-F238E27FC236}">
                  <a16:creationId xmlns:a16="http://schemas.microsoft.com/office/drawing/2014/main" id="{5EDA75CD-ABC7-A052-54A0-D56985FE6B7A}"/>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0" name="Freeform 578">
              <a:extLst>
                <a:ext uri="{FF2B5EF4-FFF2-40B4-BE49-F238E27FC236}">
                  <a16:creationId xmlns:a16="http://schemas.microsoft.com/office/drawing/2014/main" id="{847CE8BE-52C9-52AA-FA6E-931464B07780}"/>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1" name="Freeform 579">
              <a:extLst>
                <a:ext uri="{FF2B5EF4-FFF2-40B4-BE49-F238E27FC236}">
                  <a16:creationId xmlns:a16="http://schemas.microsoft.com/office/drawing/2014/main" id="{73C6B8B9-C75D-ACE3-5BE3-4737766C5C90}"/>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2" name="Freeform 580">
              <a:extLst>
                <a:ext uri="{FF2B5EF4-FFF2-40B4-BE49-F238E27FC236}">
                  <a16:creationId xmlns:a16="http://schemas.microsoft.com/office/drawing/2014/main" id="{75AC37D3-2CAE-73AA-1B02-85C71AABA513}"/>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3" name="Freeform 581">
              <a:extLst>
                <a:ext uri="{FF2B5EF4-FFF2-40B4-BE49-F238E27FC236}">
                  <a16:creationId xmlns:a16="http://schemas.microsoft.com/office/drawing/2014/main" id="{1E48A56D-CF6E-B457-94DB-7CEF6C391969}"/>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4" name="Freeform 582">
              <a:extLst>
                <a:ext uri="{FF2B5EF4-FFF2-40B4-BE49-F238E27FC236}">
                  <a16:creationId xmlns:a16="http://schemas.microsoft.com/office/drawing/2014/main" id="{A4E0A49A-869C-BE2C-662D-7ED0901FF8EF}"/>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5" name="Freeform 583">
              <a:extLst>
                <a:ext uri="{FF2B5EF4-FFF2-40B4-BE49-F238E27FC236}">
                  <a16:creationId xmlns:a16="http://schemas.microsoft.com/office/drawing/2014/main" id="{D049B996-0F23-9538-F8B4-FFF0694D95B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6" name="Freeform 584">
              <a:extLst>
                <a:ext uri="{FF2B5EF4-FFF2-40B4-BE49-F238E27FC236}">
                  <a16:creationId xmlns:a16="http://schemas.microsoft.com/office/drawing/2014/main" id="{D54C4E28-0EC7-75BA-2A61-2A29C451D081}"/>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7" name="Freeform 585">
              <a:extLst>
                <a:ext uri="{FF2B5EF4-FFF2-40B4-BE49-F238E27FC236}">
                  <a16:creationId xmlns:a16="http://schemas.microsoft.com/office/drawing/2014/main" id="{0B3075A4-7342-8F33-BCC6-9DC55E1E6459}"/>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8" name="Freeform 586">
              <a:extLst>
                <a:ext uri="{FF2B5EF4-FFF2-40B4-BE49-F238E27FC236}">
                  <a16:creationId xmlns:a16="http://schemas.microsoft.com/office/drawing/2014/main" id="{31D3DD7E-FECA-FFE4-5E03-56C318CF2818}"/>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89" name="Freeform 587">
              <a:extLst>
                <a:ext uri="{FF2B5EF4-FFF2-40B4-BE49-F238E27FC236}">
                  <a16:creationId xmlns:a16="http://schemas.microsoft.com/office/drawing/2014/main" id="{1568DC3A-6286-EDB7-D2FC-FFBADB508F6D}"/>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0" name="Freeform 588">
              <a:extLst>
                <a:ext uri="{FF2B5EF4-FFF2-40B4-BE49-F238E27FC236}">
                  <a16:creationId xmlns:a16="http://schemas.microsoft.com/office/drawing/2014/main" id="{A740F4C0-F308-1144-DB3F-91BC659D6C1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1" name="Freeform 589">
              <a:extLst>
                <a:ext uri="{FF2B5EF4-FFF2-40B4-BE49-F238E27FC236}">
                  <a16:creationId xmlns:a16="http://schemas.microsoft.com/office/drawing/2014/main" id="{CF5A978D-A312-9650-CEF0-B1E77072887A}"/>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2" name="Freeform 590">
              <a:extLst>
                <a:ext uri="{FF2B5EF4-FFF2-40B4-BE49-F238E27FC236}">
                  <a16:creationId xmlns:a16="http://schemas.microsoft.com/office/drawing/2014/main" id="{672816FE-19E0-1F23-A927-C745E774FC33}"/>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3" name="Freeform 591">
              <a:extLst>
                <a:ext uri="{FF2B5EF4-FFF2-40B4-BE49-F238E27FC236}">
                  <a16:creationId xmlns:a16="http://schemas.microsoft.com/office/drawing/2014/main" id="{B9A42007-517F-6C3C-47CB-39D9D7BBB744}"/>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4" name="Freeform 592">
              <a:extLst>
                <a:ext uri="{FF2B5EF4-FFF2-40B4-BE49-F238E27FC236}">
                  <a16:creationId xmlns:a16="http://schemas.microsoft.com/office/drawing/2014/main" id="{D0B7060F-0221-2487-F282-51713CC6FC94}"/>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5" name="Freeform 593">
              <a:extLst>
                <a:ext uri="{FF2B5EF4-FFF2-40B4-BE49-F238E27FC236}">
                  <a16:creationId xmlns:a16="http://schemas.microsoft.com/office/drawing/2014/main" id="{060C4FF7-D04F-9AC6-06B8-48F50FCD3AB5}"/>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6" name="Freeform 594">
              <a:extLst>
                <a:ext uri="{FF2B5EF4-FFF2-40B4-BE49-F238E27FC236}">
                  <a16:creationId xmlns:a16="http://schemas.microsoft.com/office/drawing/2014/main" id="{4065DE54-2636-FFE9-DCE5-03A658FC8F04}"/>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7" name="Freeform 595">
              <a:extLst>
                <a:ext uri="{FF2B5EF4-FFF2-40B4-BE49-F238E27FC236}">
                  <a16:creationId xmlns:a16="http://schemas.microsoft.com/office/drawing/2014/main" id="{8EBC21B9-5C26-A830-7803-B47B7645C392}"/>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8" name="Freeform 596">
              <a:extLst>
                <a:ext uri="{FF2B5EF4-FFF2-40B4-BE49-F238E27FC236}">
                  <a16:creationId xmlns:a16="http://schemas.microsoft.com/office/drawing/2014/main" id="{AFC79E23-948C-5BAE-7206-020F5DDA0718}"/>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199" name="Freeform 597">
              <a:extLst>
                <a:ext uri="{FF2B5EF4-FFF2-40B4-BE49-F238E27FC236}">
                  <a16:creationId xmlns:a16="http://schemas.microsoft.com/office/drawing/2014/main" id="{4E6895D2-089B-C2A2-76A3-617814ED1032}"/>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0" name="Freeform 598">
              <a:extLst>
                <a:ext uri="{FF2B5EF4-FFF2-40B4-BE49-F238E27FC236}">
                  <a16:creationId xmlns:a16="http://schemas.microsoft.com/office/drawing/2014/main" id="{194B21C9-7E21-C2A3-6F91-452E8B49720D}"/>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1" name="Freeform 599">
              <a:extLst>
                <a:ext uri="{FF2B5EF4-FFF2-40B4-BE49-F238E27FC236}">
                  <a16:creationId xmlns:a16="http://schemas.microsoft.com/office/drawing/2014/main" id="{F3939438-CD40-4EB2-BCF3-3AAFF675ABAE}"/>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2" name="Freeform 600">
              <a:extLst>
                <a:ext uri="{FF2B5EF4-FFF2-40B4-BE49-F238E27FC236}">
                  <a16:creationId xmlns:a16="http://schemas.microsoft.com/office/drawing/2014/main" id="{A1D8D3C7-8ACA-9718-113A-58577254C039}"/>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3" name="Freeform 601">
              <a:extLst>
                <a:ext uri="{FF2B5EF4-FFF2-40B4-BE49-F238E27FC236}">
                  <a16:creationId xmlns:a16="http://schemas.microsoft.com/office/drawing/2014/main" id="{6B1131C2-46FA-6613-2E58-54A90E62E603}"/>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4" name="Freeform 602">
              <a:extLst>
                <a:ext uri="{FF2B5EF4-FFF2-40B4-BE49-F238E27FC236}">
                  <a16:creationId xmlns:a16="http://schemas.microsoft.com/office/drawing/2014/main" id="{10FBC47C-B383-D294-AF4B-AC084E9D281A}"/>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5" name="Freeform 604">
              <a:extLst>
                <a:ext uri="{FF2B5EF4-FFF2-40B4-BE49-F238E27FC236}">
                  <a16:creationId xmlns:a16="http://schemas.microsoft.com/office/drawing/2014/main" id="{97249857-42AA-20F8-12CB-C2F603F7C62F}"/>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6" name="Freeform 605">
              <a:extLst>
                <a:ext uri="{FF2B5EF4-FFF2-40B4-BE49-F238E27FC236}">
                  <a16:creationId xmlns:a16="http://schemas.microsoft.com/office/drawing/2014/main" id="{859A27E0-9A35-1BAF-EEE2-F9DDC36E211F}"/>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7" name="Freeform 606">
              <a:extLst>
                <a:ext uri="{FF2B5EF4-FFF2-40B4-BE49-F238E27FC236}">
                  <a16:creationId xmlns:a16="http://schemas.microsoft.com/office/drawing/2014/main" id="{3A52DB1D-898A-FB64-7F6B-577C5C665A4B}"/>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8" name="Freeform 607">
              <a:extLst>
                <a:ext uri="{FF2B5EF4-FFF2-40B4-BE49-F238E27FC236}">
                  <a16:creationId xmlns:a16="http://schemas.microsoft.com/office/drawing/2014/main" id="{39586BD5-C77F-6B8E-5FF5-1830D64A41EA}"/>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09" name="Freeform 608">
              <a:extLst>
                <a:ext uri="{FF2B5EF4-FFF2-40B4-BE49-F238E27FC236}">
                  <a16:creationId xmlns:a16="http://schemas.microsoft.com/office/drawing/2014/main" id="{1F681BD9-ED15-5B89-F50F-FF7A2CBD2F51}"/>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0" name="Freeform 609">
              <a:extLst>
                <a:ext uri="{FF2B5EF4-FFF2-40B4-BE49-F238E27FC236}">
                  <a16:creationId xmlns:a16="http://schemas.microsoft.com/office/drawing/2014/main" id="{5FF81D0E-AD23-EB8D-BC6F-4B1998066342}"/>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1" name="Freeform 610">
              <a:extLst>
                <a:ext uri="{FF2B5EF4-FFF2-40B4-BE49-F238E27FC236}">
                  <a16:creationId xmlns:a16="http://schemas.microsoft.com/office/drawing/2014/main" id="{3A777D4B-1AFB-C5C6-538F-4143D2A69CE1}"/>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2" name="Freeform 611">
              <a:extLst>
                <a:ext uri="{FF2B5EF4-FFF2-40B4-BE49-F238E27FC236}">
                  <a16:creationId xmlns:a16="http://schemas.microsoft.com/office/drawing/2014/main" id="{7CC78131-1B8F-E645-F40C-95B7425F7D6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3" name="Freeform 612">
              <a:extLst>
                <a:ext uri="{FF2B5EF4-FFF2-40B4-BE49-F238E27FC236}">
                  <a16:creationId xmlns:a16="http://schemas.microsoft.com/office/drawing/2014/main" id="{E74E88D9-003F-8B3C-6EEA-3E06DDBA273C}"/>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4" name="Rectangle 613">
              <a:extLst>
                <a:ext uri="{FF2B5EF4-FFF2-40B4-BE49-F238E27FC236}">
                  <a16:creationId xmlns:a16="http://schemas.microsoft.com/office/drawing/2014/main" id="{D990BF16-8846-F5FD-D2D6-D32BB870D5FC}"/>
                </a:ext>
              </a:extLst>
            </p:cNvPr>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5" name="Freeform 614">
              <a:extLst>
                <a:ext uri="{FF2B5EF4-FFF2-40B4-BE49-F238E27FC236}">
                  <a16:creationId xmlns:a16="http://schemas.microsoft.com/office/drawing/2014/main" id="{9E6927F0-3AD6-6257-C436-DCC901BE165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6" name="Freeform 615">
              <a:extLst>
                <a:ext uri="{FF2B5EF4-FFF2-40B4-BE49-F238E27FC236}">
                  <a16:creationId xmlns:a16="http://schemas.microsoft.com/office/drawing/2014/main" id="{D574F8B0-A40C-369A-2223-B337089CA1DF}"/>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7" name="Freeform 616">
              <a:extLst>
                <a:ext uri="{FF2B5EF4-FFF2-40B4-BE49-F238E27FC236}">
                  <a16:creationId xmlns:a16="http://schemas.microsoft.com/office/drawing/2014/main" id="{19DAD693-C2F6-9D73-ABC3-EB13EA25283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8" name="Freeform 617">
              <a:extLst>
                <a:ext uri="{FF2B5EF4-FFF2-40B4-BE49-F238E27FC236}">
                  <a16:creationId xmlns:a16="http://schemas.microsoft.com/office/drawing/2014/main" id="{A569D3CE-87A4-78EC-F644-A31335481F58}"/>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19" name="Freeform 618">
              <a:extLst>
                <a:ext uri="{FF2B5EF4-FFF2-40B4-BE49-F238E27FC236}">
                  <a16:creationId xmlns:a16="http://schemas.microsoft.com/office/drawing/2014/main" id="{79DBF009-9A50-729E-59CE-054090E286DE}"/>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0" name="Freeform 619">
              <a:extLst>
                <a:ext uri="{FF2B5EF4-FFF2-40B4-BE49-F238E27FC236}">
                  <a16:creationId xmlns:a16="http://schemas.microsoft.com/office/drawing/2014/main" id="{644DD9B1-2135-3949-516D-7FD37393B2AB}"/>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1" name="Freeform 620">
              <a:extLst>
                <a:ext uri="{FF2B5EF4-FFF2-40B4-BE49-F238E27FC236}">
                  <a16:creationId xmlns:a16="http://schemas.microsoft.com/office/drawing/2014/main" id="{C4811032-7BDF-D573-A769-02025AF7F28B}"/>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2" name="Freeform 621">
              <a:extLst>
                <a:ext uri="{FF2B5EF4-FFF2-40B4-BE49-F238E27FC236}">
                  <a16:creationId xmlns:a16="http://schemas.microsoft.com/office/drawing/2014/main" id="{6069CA63-E3E0-AB62-8924-FAEAFDC7F46B}"/>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3" name="Freeform 622">
              <a:extLst>
                <a:ext uri="{FF2B5EF4-FFF2-40B4-BE49-F238E27FC236}">
                  <a16:creationId xmlns:a16="http://schemas.microsoft.com/office/drawing/2014/main" id="{4DECA579-6B42-C1AB-2E28-C0A40FAD95DD}"/>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4" name="Freeform 623">
              <a:extLst>
                <a:ext uri="{FF2B5EF4-FFF2-40B4-BE49-F238E27FC236}">
                  <a16:creationId xmlns:a16="http://schemas.microsoft.com/office/drawing/2014/main" id="{7D6C821C-ED69-7631-DF91-B3B29AC702A2}"/>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5" name="Freeform 624">
              <a:extLst>
                <a:ext uri="{FF2B5EF4-FFF2-40B4-BE49-F238E27FC236}">
                  <a16:creationId xmlns:a16="http://schemas.microsoft.com/office/drawing/2014/main" id="{9702155C-4168-5672-CD3E-C5253B408521}"/>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6" name="Freeform 625">
              <a:extLst>
                <a:ext uri="{FF2B5EF4-FFF2-40B4-BE49-F238E27FC236}">
                  <a16:creationId xmlns:a16="http://schemas.microsoft.com/office/drawing/2014/main" id="{692FBE13-975C-933A-E1E1-B0951B37204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7" name="Freeform 626">
              <a:extLst>
                <a:ext uri="{FF2B5EF4-FFF2-40B4-BE49-F238E27FC236}">
                  <a16:creationId xmlns:a16="http://schemas.microsoft.com/office/drawing/2014/main" id="{3EECE01A-2D73-9B20-3B64-FC2251F83A56}"/>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8" name="Freeform 627">
              <a:extLst>
                <a:ext uri="{FF2B5EF4-FFF2-40B4-BE49-F238E27FC236}">
                  <a16:creationId xmlns:a16="http://schemas.microsoft.com/office/drawing/2014/main" id="{5C40F664-1703-5126-E8F7-4E983CCD26B9}"/>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29" name="Freeform 628">
              <a:extLst>
                <a:ext uri="{FF2B5EF4-FFF2-40B4-BE49-F238E27FC236}">
                  <a16:creationId xmlns:a16="http://schemas.microsoft.com/office/drawing/2014/main" id="{B021B3E6-F605-EE80-6C45-72D29F2ADA71}"/>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0" name="Freeform 629">
              <a:extLst>
                <a:ext uri="{FF2B5EF4-FFF2-40B4-BE49-F238E27FC236}">
                  <a16:creationId xmlns:a16="http://schemas.microsoft.com/office/drawing/2014/main" id="{A497BEC4-B008-59A1-DE7D-10F6330F1482}"/>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1" name="Freeform 630">
              <a:extLst>
                <a:ext uri="{FF2B5EF4-FFF2-40B4-BE49-F238E27FC236}">
                  <a16:creationId xmlns:a16="http://schemas.microsoft.com/office/drawing/2014/main" id="{0B1A0A3A-0084-7FCA-2D40-4B95B22D5F47}"/>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2" name="Freeform 631">
              <a:extLst>
                <a:ext uri="{FF2B5EF4-FFF2-40B4-BE49-F238E27FC236}">
                  <a16:creationId xmlns:a16="http://schemas.microsoft.com/office/drawing/2014/main" id="{77B6ADC6-FFAD-0793-8AAF-BCAE39765E27}"/>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3" name="Freeform 632">
              <a:extLst>
                <a:ext uri="{FF2B5EF4-FFF2-40B4-BE49-F238E27FC236}">
                  <a16:creationId xmlns:a16="http://schemas.microsoft.com/office/drawing/2014/main" id="{3A900735-924E-9C09-4677-A45569069CAD}"/>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4" name="Freeform 633">
              <a:extLst>
                <a:ext uri="{FF2B5EF4-FFF2-40B4-BE49-F238E27FC236}">
                  <a16:creationId xmlns:a16="http://schemas.microsoft.com/office/drawing/2014/main" id="{E70698D4-2AA6-E561-CFDF-83719BA36557}"/>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5" name="Freeform 634">
              <a:extLst>
                <a:ext uri="{FF2B5EF4-FFF2-40B4-BE49-F238E27FC236}">
                  <a16:creationId xmlns:a16="http://schemas.microsoft.com/office/drawing/2014/main" id="{6142ABCF-5114-FB90-B559-0AF22BF56A89}"/>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6" name="Freeform 635">
              <a:extLst>
                <a:ext uri="{FF2B5EF4-FFF2-40B4-BE49-F238E27FC236}">
                  <a16:creationId xmlns:a16="http://schemas.microsoft.com/office/drawing/2014/main" id="{3EAD246B-6019-EAB1-DB52-198B0CB6C890}"/>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7" name="Freeform 636">
              <a:extLst>
                <a:ext uri="{FF2B5EF4-FFF2-40B4-BE49-F238E27FC236}">
                  <a16:creationId xmlns:a16="http://schemas.microsoft.com/office/drawing/2014/main" id="{F478FF69-3EAF-98CB-C2DE-8262029F71DC}"/>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8" name="Freeform 637">
              <a:extLst>
                <a:ext uri="{FF2B5EF4-FFF2-40B4-BE49-F238E27FC236}">
                  <a16:creationId xmlns:a16="http://schemas.microsoft.com/office/drawing/2014/main" id="{2A2C2915-0430-739E-C22A-CE42C091341C}"/>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39" name="Freeform 638">
              <a:extLst>
                <a:ext uri="{FF2B5EF4-FFF2-40B4-BE49-F238E27FC236}">
                  <a16:creationId xmlns:a16="http://schemas.microsoft.com/office/drawing/2014/main" id="{47EF9255-87B3-C935-2DB4-05867A089C67}"/>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0" name="Freeform 639">
              <a:extLst>
                <a:ext uri="{FF2B5EF4-FFF2-40B4-BE49-F238E27FC236}">
                  <a16:creationId xmlns:a16="http://schemas.microsoft.com/office/drawing/2014/main" id="{DA210444-64FE-4B55-0A9A-CBD00A5AB1B6}"/>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1" name="Freeform 640">
              <a:extLst>
                <a:ext uri="{FF2B5EF4-FFF2-40B4-BE49-F238E27FC236}">
                  <a16:creationId xmlns:a16="http://schemas.microsoft.com/office/drawing/2014/main" id="{3F4BB466-CA4C-1F18-0A96-936C562A0CE6}"/>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2" name="Freeform 641">
              <a:extLst>
                <a:ext uri="{FF2B5EF4-FFF2-40B4-BE49-F238E27FC236}">
                  <a16:creationId xmlns:a16="http://schemas.microsoft.com/office/drawing/2014/main" id="{76AF3F5D-739C-C70D-8FF5-4A84CB50E21C}"/>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3" name="Freeform 642">
              <a:extLst>
                <a:ext uri="{FF2B5EF4-FFF2-40B4-BE49-F238E27FC236}">
                  <a16:creationId xmlns:a16="http://schemas.microsoft.com/office/drawing/2014/main" id="{6842619E-A8A2-5CBB-B2F9-78CB6F304A9B}"/>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4" name="Freeform 643">
              <a:extLst>
                <a:ext uri="{FF2B5EF4-FFF2-40B4-BE49-F238E27FC236}">
                  <a16:creationId xmlns:a16="http://schemas.microsoft.com/office/drawing/2014/main" id="{76F78EC1-E7D5-A9D3-B8B7-924F0E280697}"/>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5" name="Freeform 644">
              <a:extLst>
                <a:ext uri="{FF2B5EF4-FFF2-40B4-BE49-F238E27FC236}">
                  <a16:creationId xmlns:a16="http://schemas.microsoft.com/office/drawing/2014/main" id="{210C6B4A-CC5E-AC34-4AD4-D9F674518D5B}"/>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6" name="Freeform 645">
              <a:extLst>
                <a:ext uri="{FF2B5EF4-FFF2-40B4-BE49-F238E27FC236}">
                  <a16:creationId xmlns:a16="http://schemas.microsoft.com/office/drawing/2014/main" id="{176EDD86-F2E2-873A-D68F-23061932C46C}"/>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7" name="Freeform 646">
              <a:extLst>
                <a:ext uri="{FF2B5EF4-FFF2-40B4-BE49-F238E27FC236}">
                  <a16:creationId xmlns:a16="http://schemas.microsoft.com/office/drawing/2014/main" id="{B79744CF-746D-7EFC-B67D-F13BA1FE21EB}"/>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8" name="Freeform 647">
              <a:extLst>
                <a:ext uri="{FF2B5EF4-FFF2-40B4-BE49-F238E27FC236}">
                  <a16:creationId xmlns:a16="http://schemas.microsoft.com/office/drawing/2014/main" id="{AF4CA3E4-8BD8-4230-D605-1A306B2C41FB}"/>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49" name="Freeform 648">
              <a:extLst>
                <a:ext uri="{FF2B5EF4-FFF2-40B4-BE49-F238E27FC236}">
                  <a16:creationId xmlns:a16="http://schemas.microsoft.com/office/drawing/2014/main" id="{6DE42478-6639-1E01-ED51-7EF03487F89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0" name="Freeform 649">
              <a:extLst>
                <a:ext uri="{FF2B5EF4-FFF2-40B4-BE49-F238E27FC236}">
                  <a16:creationId xmlns:a16="http://schemas.microsoft.com/office/drawing/2014/main" id="{6CA3D22C-4A7E-C180-5D2A-FA8B4AE9A43A}"/>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1" name="Freeform 650">
              <a:extLst>
                <a:ext uri="{FF2B5EF4-FFF2-40B4-BE49-F238E27FC236}">
                  <a16:creationId xmlns:a16="http://schemas.microsoft.com/office/drawing/2014/main" id="{97899178-4B40-A7B8-2330-87CB929F7F21}"/>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2" name="Freeform 651">
              <a:extLst>
                <a:ext uri="{FF2B5EF4-FFF2-40B4-BE49-F238E27FC236}">
                  <a16:creationId xmlns:a16="http://schemas.microsoft.com/office/drawing/2014/main" id="{A1E39923-5F06-203A-2C74-B7932444BA8F}"/>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3" name="Freeform 652">
              <a:extLst>
                <a:ext uri="{FF2B5EF4-FFF2-40B4-BE49-F238E27FC236}">
                  <a16:creationId xmlns:a16="http://schemas.microsoft.com/office/drawing/2014/main" id="{0974F37E-02A7-0D3F-84BA-595F76AEB32B}"/>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4" name="Freeform 653">
              <a:extLst>
                <a:ext uri="{FF2B5EF4-FFF2-40B4-BE49-F238E27FC236}">
                  <a16:creationId xmlns:a16="http://schemas.microsoft.com/office/drawing/2014/main" id="{6EAC9B66-A438-647E-293C-655EBB0F0F0F}"/>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5" name="Freeform 654">
              <a:extLst>
                <a:ext uri="{FF2B5EF4-FFF2-40B4-BE49-F238E27FC236}">
                  <a16:creationId xmlns:a16="http://schemas.microsoft.com/office/drawing/2014/main" id="{5ECE2C0C-26CA-2821-8B1F-1FDDAA8330D0}"/>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6" name="Freeform 655">
              <a:extLst>
                <a:ext uri="{FF2B5EF4-FFF2-40B4-BE49-F238E27FC236}">
                  <a16:creationId xmlns:a16="http://schemas.microsoft.com/office/drawing/2014/main" id="{5892DF88-9A41-C6CE-5CEE-0BFF53FACEC0}"/>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7" name="Freeform 656">
              <a:extLst>
                <a:ext uri="{FF2B5EF4-FFF2-40B4-BE49-F238E27FC236}">
                  <a16:creationId xmlns:a16="http://schemas.microsoft.com/office/drawing/2014/main" id="{21E3F862-83B9-EF31-F96B-F9B5F6900EB4}"/>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8" name="Freeform 657">
              <a:extLst>
                <a:ext uri="{FF2B5EF4-FFF2-40B4-BE49-F238E27FC236}">
                  <a16:creationId xmlns:a16="http://schemas.microsoft.com/office/drawing/2014/main" id="{76CACB33-91D2-C8F8-65DD-668970CA366F}"/>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59" name="Freeform 658">
              <a:extLst>
                <a:ext uri="{FF2B5EF4-FFF2-40B4-BE49-F238E27FC236}">
                  <a16:creationId xmlns:a16="http://schemas.microsoft.com/office/drawing/2014/main" id="{B0EE38F3-C29B-E56F-42D1-DD3EF50DF5B5}"/>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0" name="Freeform 659">
              <a:extLst>
                <a:ext uri="{FF2B5EF4-FFF2-40B4-BE49-F238E27FC236}">
                  <a16:creationId xmlns:a16="http://schemas.microsoft.com/office/drawing/2014/main" id="{CECC23A7-2065-C07A-2997-73EC615FD452}"/>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1" name="Freeform 660">
              <a:extLst>
                <a:ext uri="{FF2B5EF4-FFF2-40B4-BE49-F238E27FC236}">
                  <a16:creationId xmlns:a16="http://schemas.microsoft.com/office/drawing/2014/main" id="{C6BA92F0-7FD9-7988-DE20-DD1C900BFB6C}"/>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2" name="Freeform 661">
              <a:extLst>
                <a:ext uri="{FF2B5EF4-FFF2-40B4-BE49-F238E27FC236}">
                  <a16:creationId xmlns:a16="http://schemas.microsoft.com/office/drawing/2014/main" id="{5ECA41D1-A942-A9E6-A887-C345E1EFAFE4}"/>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3" name="Freeform 662">
              <a:extLst>
                <a:ext uri="{FF2B5EF4-FFF2-40B4-BE49-F238E27FC236}">
                  <a16:creationId xmlns:a16="http://schemas.microsoft.com/office/drawing/2014/main" id="{1CF067AE-05E7-C110-0E89-B1CF02BCD826}"/>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4" name="Freeform 663">
              <a:extLst>
                <a:ext uri="{FF2B5EF4-FFF2-40B4-BE49-F238E27FC236}">
                  <a16:creationId xmlns:a16="http://schemas.microsoft.com/office/drawing/2014/main" id="{50775996-7B57-2A10-1EA9-625733CFF153}"/>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5" name="Freeform 664">
              <a:extLst>
                <a:ext uri="{FF2B5EF4-FFF2-40B4-BE49-F238E27FC236}">
                  <a16:creationId xmlns:a16="http://schemas.microsoft.com/office/drawing/2014/main" id="{F62E5DF5-36C1-B57D-1B03-4DFEDB4CD7DF}"/>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6" name="Freeform 665">
              <a:extLst>
                <a:ext uri="{FF2B5EF4-FFF2-40B4-BE49-F238E27FC236}">
                  <a16:creationId xmlns:a16="http://schemas.microsoft.com/office/drawing/2014/main" id="{377E38E4-4CBA-543D-0ECA-F8B0567E1665}"/>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7" name="Freeform 666">
              <a:extLst>
                <a:ext uri="{FF2B5EF4-FFF2-40B4-BE49-F238E27FC236}">
                  <a16:creationId xmlns:a16="http://schemas.microsoft.com/office/drawing/2014/main" id="{20D38352-DF94-E02C-D07F-5C9CEB0C5DFC}"/>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8" name="Freeform 667">
              <a:extLst>
                <a:ext uri="{FF2B5EF4-FFF2-40B4-BE49-F238E27FC236}">
                  <a16:creationId xmlns:a16="http://schemas.microsoft.com/office/drawing/2014/main" id="{2B940DC2-D33B-3B0C-3141-968D8314176A}"/>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69" name="Freeform 668">
              <a:extLst>
                <a:ext uri="{FF2B5EF4-FFF2-40B4-BE49-F238E27FC236}">
                  <a16:creationId xmlns:a16="http://schemas.microsoft.com/office/drawing/2014/main" id="{92031ED5-DED7-3628-F580-8F2A062F8E52}"/>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0" name="Freeform 669">
              <a:extLst>
                <a:ext uri="{FF2B5EF4-FFF2-40B4-BE49-F238E27FC236}">
                  <a16:creationId xmlns:a16="http://schemas.microsoft.com/office/drawing/2014/main" id="{5AB8A8E7-E97A-9FD3-9E89-D21B216CD012}"/>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1" name="Freeform 670">
              <a:extLst>
                <a:ext uri="{FF2B5EF4-FFF2-40B4-BE49-F238E27FC236}">
                  <a16:creationId xmlns:a16="http://schemas.microsoft.com/office/drawing/2014/main" id="{126B6CB5-9772-5ADE-2970-8BF1D974CFB0}"/>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2" name="Freeform 671">
              <a:extLst>
                <a:ext uri="{FF2B5EF4-FFF2-40B4-BE49-F238E27FC236}">
                  <a16:creationId xmlns:a16="http://schemas.microsoft.com/office/drawing/2014/main" id="{E8F96E76-6255-AD7A-CECA-FE3E6CAFC1F6}"/>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3" name="Freeform 672">
              <a:extLst>
                <a:ext uri="{FF2B5EF4-FFF2-40B4-BE49-F238E27FC236}">
                  <a16:creationId xmlns:a16="http://schemas.microsoft.com/office/drawing/2014/main" id="{753ADF72-47C8-AFFD-E708-82D815D88A38}"/>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4" name="Freeform 673">
              <a:extLst>
                <a:ext uri="{FF2B5EF4-FFF2-40B4-BE49-F238E27FC236}">
                  <a16:creationId xmlns:a16="http://schemas.microsoft.com/office/drawing/2014/main" id="{310B21F6-4EBF-AB38-2707-C6D9F32213A0}"/>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5" name="Freeform 674">
              <a:extLst>
                <a:ext uri="{FF2B5EF4-FFF2-40B4-BE49-F238E27FC236}">
                  <a16:creationId xmlns:a16="http://schemas.microsoft.com/office/drawing/2014/main" id="{C60ED4A1-C6E7-5517-E81D-EFABD830E927}"/>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6" name="Freeform 675">
              <a:extLst>
                <a:ext uri="{FF2B5EF4-FFF2-40B4-BE49-F238E27FC236}">
                  <a16:creationId xmlns:a16="http://schemas.microsoft.com/office/drawing/2014/main" id="{CBB2F60E-039F-3736-EC49-4B2B437E1132}"/>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7" name="Freeform 676">
              <a:extLst>
                <a:ext uri="{FF2B5EF4-FFF2-40B4-BE49-F238E27FC236}">
                  <a16:creationId xmlns:a16="http://schemas.microsoft.com/office/drawing/2014/main" id="{D11546D0-3912-DBD9-2006-42812E0F0F3A}"/>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8" name="Freeform 677">
              <a:extLst>
                <a:ext uri="{FF2B5EF4-FFF2-40B4-BE49-F238E27FC236}">
                  <a16:creationId xmlns:a16="http://schemas.microsoft.com/office/drawing/2014/main" id="{891E0ECC-3A6B-9CFC-2293-38DA68CA2920}"/>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79" name="Freeform 678">
              <a:extLst>
                <a:ext uri="{FF2B5EF4-FFF2-40B4-BE49-F238E27FC236}">
                  <a16:creationId xmlns:a16="http://schemas.microsoft.com/office/drawing/2014/main" id="{6B4301D9-19BC-2C30-AFE4-5C86F195D384}"/>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0" name="Freeform 679">
              <a:extLst>
                <a:ext uri="{FF2B5EF4-FFF2-40B4-BE49-F238E27FC236}">
                  <a16:creationId xmlns:a16="http://schemas.microsoft.com/office/drawing/2014/main" id="{D112BDC2-CCC5-50E2-ED94-B4C09EF8D8A3}"/>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1" name="Freeform 680">
              <a:extLst>
                <a:ext uri="{FF2B5EF4-FFF2-40B4-BE49-F238E27FC236}">
                  <a16:creationId xmlns:a16="http://schemas.microsoft.com/office/drawing/2014/main" id="{DDC65D10-8817-DB80-42CA-77A88A9B65F6}"/>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2" name="Freeform 681">
              <a:extLst>
                <a:ext uri="{FF2B5EF4-FFF2-40B4-BE49-F238E27FC236}">
                  <a16:creationId xmlns:a16="http://schemas.microsoft.com/office/drawing/2014/main" id="{488A25F4-66AD-A94F-3CF7-9D9EE855FDC0}"/>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3" name="Freeform 682">
              <a:extLst>
                <a:ext uri="{FF2B5EF4-FFF2-40B4-BE49-F238E27FC236}">
                  <a16:creationId xmlns:a16="http://schemas.microsoft.com/office/drawing/2014/main" id="{44E2266F-03B5-08E7-88B2-907852628550}"/>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4" name="Freeform 683">
              <a:extLst>
                <a:ext uri="{FF2B5EF4-FFF2-40B4-BE49-F238E27FC236}">
                  <a16:creationId xmlns:a16="http://schemas.microsoft.com/office/drawing/2014/main" id="{749059F7-938E-8957-C4AB-18E91F3DC00F}"/>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5" name="Freeform 684">
              <a:extLst>
                <a:ext uri="{FF2B5EF4-FFF2-40B4-BE49-F238E27FC236}">
                  <a16:creationId xmlns:a16="http://schemas.microsoft.com/office/drawing/2014/main" id="{F44A2403-1261-A103-6CEA-107FAC9CBE8D}"/>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6" name="Freeform 685">
              <a:extLst>
                <a:ext uri="{FF2B5EF4-FFF2-40B4-BE49-F238E27FC236}">
                  <a16:creationId xmlns:a16="http://schemas.microsoft.com/office/drawing/2014/main" id="{3253F788-9721-EAB8-6754-C1FB5C876C0B}"/>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7" name="Freeform 686">
              <a:extLst>
                <a:ext uri="{FF2B5EF4-FFF2-40B4-BE49-F238E27FC236}">
                  <a16:creationId xmlns:a16="http://schemas.microsoft.com/office/drawing/2014/main" id="{1B6337F1-2557-B87A-9D2B-4F1893936F6F}"/>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8" name="Freeform 687">
              <a:extLst>
                <a:ext uri="{FF2B5EF4-FFF2-40B4-BE49-F238E27FC236}">
                  <a16:creationId xmlns:a16="http://schemas.microsoft.com/office/drawing/2014/main" id="{7AC52CDB-48F8-6080-2A77-70BA8B9CEC0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89" name="Freeform 688">
              <a:extLst>
                <a:ext uri="{FF2B5EF4-FFF2-40B4-BE49-F238E27FC236}">
                  <a16:creationId xmlns:a16="http://schemas.microsoft.com/office/drawing/2014/main" id="{2EFC1FE4-63DA-12E8-6F8B-5AB20AE9CDF5}"/>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0" name="Freeform 689">
              <a:extLst>
                <a:ext uri="{FF2B5EF4-FFF2-40B4-BE49-F238E27FC236}">
                  <a16:creationId xmlns:a16="http://schemas.microsoft.com/office/drawing/2014/main" id="{D8EBF848-5D7A-7F2C-D012-41D7E6C91BFC}"/>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1" name="Freeform 690">
              <a:extLst>
                <a:ext uri="{FF2B5EF4-FFF2-40B4-BE49-F238E27FC236}">
                  <a16:creationId xmlns:a16="http://schemas.microsoft.com/office/drawing/2014/main" id="{EC576090-A859-2A2B-FB42-D4860E92830D}"/>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2" name="Freeform 691">
              <a:extLst>
                <a:ext uri="{FF2B5EF4-FFF2-40B4-BE49-F238E27FC236}">
                  <a16:creationId xmlns:a16="http://schemas.microsoft.com/office/drawing/2014/main" id="{EB06E3BF-4496-A372-4648-CF1953EDF22C}"/>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3" name="Freeform 692">
              <a:extLst>
                <a:ext uri="{FF2B5EF4-FFF2-40B4-BE49-F238E27FC236}">
                  <a16:creationId xmlns:a16="http://schemas.microsoft.com/office/drawing/2014/main" id="{21270C39-4885-ACFC-72F9-B93BD721EC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4" name="Freeform 693">
              <a:extLst>
                <a:ext uri="{FF2B5EF4-FFF2-40B4-BE49-F238E27FC236}">
                  <a16:creationId xmlns:a16="http://schemas.microsoft.com/office/drawing/2014/main" id="{9E1D20F6-8BDA-0245-712A-525EFEEBEE9B}"/>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5" name="Freeform 694">
              <a:extLst>
                <a:ext uri="{FF2B5EF4-FFF2-40B4-BE49-F238E27FC236}">
                  <a16:creationId xmlns:a16="http://schemas.microsoft.com/office/drawing/2014/main" id="{08B287B6-7D49-C0E9-860F-E7FD5D892CA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6" name="Freeform 695">
              <a:extLst>
                <a:ext uri="{FF2B5EF4-FFF2-40B4-BE49-F238E27FC236}">
                  <a16:creationId xmlns:a16="http://schemas.microsoft.com/office/drawing/2014/main" id="{6132A30F-DD0F-0CE7-2EB3-DF0FFCFCAEAF}"/>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7" name="Freeform 696">
              <a:extLst>
                <a:ext uri="{FF2B5EF4-FFF2-40B4-BE49-F238E27FC236}">
                  <a16:creationId xmlns:a16="http://schemas.microsoft.com/office/drawing/2014/main" id="{D322BB6A-4EB6-7C4B-5096-29822ED92318}"/>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8" name="Freeform 697">
              <a:extLst>
                <a:ext uri="{FF2B5EF4-FFF2-40B4-BE49-F238E27FC236}">
                  <a16:creationId xmlns:a16="http://schemas.microsoft.com/office/drawing/2014/main" id="{28DB7529-45E9-3060-8941-71B64DD9003F}"/>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299" name="Freeform 698">
              <a:extLst>
                <a:ext uri="{FF2B5EF4-FFF2-40B4-BE49-F238E27FC236}">
                  <a16:creationId xmlns:a16="http://schemas.microsoft.com/office/drawing/2014/main" id="{1704158A-BF3B-B37E-E6CD-0A1C6A5FDD5E}"/>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0" name="Freeform 699">
              <a:extLst>
                <a:ext uri="{FF2B5EF4-FFF2-40B4-BE49-F238E27FC236}">
                  <a16:creationId xmlns:a16="http://schemas.microsoft.com/office/drawing/2014/main" id="{5CD81475-D867-E6D1-2099-802A176C894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1" name="Freeform 700">
              <a:extLst>
                <a:ext uri="{FF2B5EF4-FFF2-40B4-BE49-F238E27FC236}">
                  <a16:creationId xmlns:a16="http://schemas.microsoft.com/office/drawing/2014/main" id="{43018070-4F85-B9C3-3B7B-1D375E37AA01}"/>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2" name="Freeform 701">
              <a:extLst>
                <a:ext uri="{FF2B5EF4-FFF2-40B4-BE49-F238E27FC236}">
                  <a16:creationId xmlns:a16="http://schemas.microsoft.com/office/drawing/2014/main" id="{A1ABBE93-ED28-7478-8CA0-23703FBE48DF}"/>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3" name="Freeform 702">
              <a:extLst>
                <a:ext uri="{FF2B5EF4-FFF2-40B4-BE49-F238E27FC236}">
                  <a16:creationId xmlns:a16="http://schemas.microsoft.com/office/drawing/2014/main" id="{9FD61BD3-AE0C-EEAD-3484-2E00EA097590}"/>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4" name="Freeform 703">
              <a:extLst>
                <a:ext uri="{FF2B5EF4-FFF2-40B4-BE49-F238E27FC236}">
                  <a16:creationId xmlns:a16="http://schemas.microsoft.com/office/drawing/2014/main" id="{47DC91FC-4E11-5CEC-9DF7-07712B4F586A}"/>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5" name="Freeform 704">
              <a:extLst>
                <a:ext uri="{FF2B5EF4-FFF2-40B4-BE49-F238E27FC236}">
                  <a16:creationId xmlns:a16="http://schemas.microsoft.com/office/drawing/2014/main" id="{4E164DEF-3ECC-88AF-C785-CB2299C38B00}"/>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6" name="Freeform 705">
              <a:extLst>
                <a:ext uri="{FF2B5EF4-FFF2-40B4-BE49-F238E27FC236}">
                  <a16:creationId xmlns:a16="http://schemas.microsoft.com/office/drawing/2014/main" id="{51883341-25E1-C3B6-E344-630782F34E1E}"/>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7" name="Freeform 706">
              <a:extLst>
                <a:ext uri="{FF2B5EF4-FFF2-40B4-BE49-F238E27FC236}">
                  <a16:creationId xmlns:a16="http://schemas.microsoft.com/office/drawing/2014/main" id="{233A215B-5E00-5576-5045-340F48D55A0A}"/>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8" name="Freeform 707">
              <a:extLst>
                <a:ext uri="{FF2B5EF4-FFF2-40B4-BE49-F238E27FC236}">
                  <a16:creationId xmlns:a16="http://schemas.microsoft.com/office/drawing/2014/main" id="{9F86E2B1-0108-9D22-4C20-6A919FE11ABB}"/>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09" name="Freeform 708">
              <a:extLst>
                <a:ext uri="{FF2B5EF4-FFF2-40B4-BE49-F238E27FC236}">
                  <a16:creationId xmlns:a16="http://schemas.microsoft.com/office/drawing/2014/main" id="{4E7D0263-BEBB-5F13-3A0E-7E3E9CE09EB9}"/>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0" name="Freeform 709">
              <a:extLst>
                <a:ext uri="{FF2B5EF4-FFF2-40B4-BE49-F238E27FC236}">
                  <a16:creationId xmlns:a16="http://schemas.microsoft.com/office/drawing/2014/main" id="{0EA2FCAF-ECCF-6534-CAFE-6F3A53E6CBF9}"/>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1" name="Freeform 710">
              <a:extLst>
                <a:ext uri="{FF2B5EF4-FFF2-40B4-BE49-F238E27FC236}">
                  <a16:creationId xmlns:a16="http://schemas.microsoft.com/office/drawing/2014/main" id="{8614AA98-B4B4-ABD9-3952-745A1B5EDEBA}"/>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2" name="Freeform 711">
              <a:extLst>
                <a:ext uri="{FF2B5EF4-FFF2-40B4-BE49-F238E27FC236}">
                  <a16:creationId xmlns:a16="http://schemas.microsoft.com/office/drawing/2014/main" id="{A53197E6-CAC3-D549-25E1-ADB0CF74131A}"/>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3" name="Freeform 712">
              <a:extLst>
                <a:ext uri="{FF2B5EF4-FFF2-40B4-BE49-F238E27FC236}">
                  <a16:creationId xmlns:a16="http://schemas.microsoft.com/office/drawing/2014/main" id="{A8EFD917-CE08-E067-53CB-BB92AB4C6BB1}"/>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4" name="Freeform 713">
              <a:extLst>
                <a:ext uri="{FF2B5EF4-FFF2-40B4-BE49-F238E27FC236}">
                  <a16:creationId xmlns:a16="http://schemas.microsoft.com/office/drawing/2014/main" id="{279D594C-FA33-4648-F347-83FF2AEEC859}"/>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5" name="Freeform 714">
              <a:extLst>
                <a:ext uri="{FF2B5EF4-FFF2-40B4-BE49-F238E27FC236}">
                  <a16:creationId xmlns:a16="http://schemas.microsoft.com/office/drawing/2014/main" id="{21BDA8EA-1103-ED08-E708-D28DDC3BFC77}"/>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6" name="Freeform 715">
              <a:extLst>
                <a:ext uri="{FF2B5EF4-FFF2-40B4-BE49-F238E27FC236}">
                  <a16:creationId xmlns:a16="http://schemas.microsoft.com/office/drawing/2014/main" id="{303D7D49-7097-4D3E-41E2-C33EAE4D1264}"/>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7" name="Freeform 716">
              <a:extLst>
                <a:ext uri="{FF2B5EF4-FFF2-40B4-BE49-F238E27FC236}">
                  <a16:creationId xmlns:a16="http://schemas.microsoft.com/office/drawing/2014/main" id="{F7458A94-41FF-28CD-79C9-331C142B8FD4}"/>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8" name="Freeform 717">
              <a:extLst>
                <a:ext uri="{FF2B5EF4-FFF2-40B4-BE49-F238E27FC236}">
                  <a16:creationId xmlns:a16="http://schemas.microsoft.com/office/drawing/2014/main" id="{E3E0D86E-7DB5-8B4F-1333-E74F3FB5F5B6}"/>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19" name="Freeform 718">
              <a:extLst>
                <a:ext uri="{FF2B5EF4-FFF2-40B4-BE49-F238E27FC236}">
                  <a16:creationId xmlns:a16="http://schemas.microsoft.com/office/drawing/2014/main" id="{CA1DF8C9-54F7-0FE6-E3E8-8C7A3F62EF2C}"/>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0" name="Freeform 719">
              <a:extLst>
                <a:ext uri="{FF2B5EF4-FFF2-40B4-BE49-F238E27FC236}">
                  <a16:creationId xmlns:a16="http://schemas.microsoft.com/office/drawing/2014/main" id="{4FF95A09-FE7E-BCBD-D17A-403D3193E2BA}"/>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1" name="Freeform 720">
              <a:extLst>
                <a:ext uri="{FF2B5EF4-FFF2-40B4-BE49-F238E27FC236}">
                  <a16:creationId xmlns:a16="http://schemas.microsoft.com/office/drawing/2014/main" id="{80C5B7CD-1CB2-7ED9-2E24-0B2A5EC3C4DE}"/>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2" name="Freeform 721">
              <a:extLst>
                <a:ext uri="{FF2B5EF4-FFF2-40B4-BE49-F238E27FC236}">
                  <a16:creationId xmlns:a16="http://schemas.microsoft.com/office/drawing/2014/main" id="{568356AA-641F-DAE2-6C0D-6FD9890452DC}"/>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3" name="Freeform 722">
              <a:extLst>
                <a:ext uri="{FF2B5EF4-FFF2-40B4-BE49-F238E27FC236}">
                  <a16:creationId xmlns:a16="http://schemas.microsoft.com/office/drawing/2014/main" id="{4E53F9C4-3B84-A3FB-58F0-848D8FD189E1}"/>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4" name="Freeform 723">
              <a:extLst>
                <a:ext uri="{FF2B5EF4-FFF2-40B4-BE49-F238E27FC236}">
                  <a16:creationId xmlns:a16="http://schemas.microsoft.com/office/drawing/2014/main" id="{4CFA2037-47A7-505B-B6EE-17B509AD79D1}"/>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5" name="Freeform 724">
              <a:extLst>
                <a:ext uri="{FF2B5EF4-FFF2-40B4-BE49-F238E27FC236}">
                  <a16:creationId xmlns:a16="http://schemas.microsoft.com/office/drawing/2014/main" id="{8F6FB9BD-9783-6EFB-8B07-FB4B285BE512}"/>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6" name="Freeform 725">
              <a:extLst>
                <a:ext uri="{FF2B5EF4-FFF2-40B4-BE49-F238E27FC236}">
                  <a16:creationId xmlns:a16="http://schemas.microsoft.com/office/drawing/2014/main" id="{1BAED077-CF2E-6CBF-9FF3-F6C942D57C82}"/>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7" name="Freeform 726">
              <a:extLst>
                <a:ext uri="{FF2B5EF4-FFF2-40B4-BE49-F238E27FC236}">
                  <a16:creationId xmlns:a16="http://schemas.microsoft.com/office/drawing/2014/main" id="{C8C9FC7A-CA1F-0A63-7679-C5D7386FC27B}"/>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8" name="Freeform 727">
              <a:extLst>
                <a:ext uri="{FF2B5EF4-FFF2-40B4-BE49-F238E27FC236}">
                  <a16:creationId xmlns:a16="http://schemas.microsoft.com/office/drawing/2014/main" id="{E9AA7989-21A8-683A-4D28-C9313F755D34}"/>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29" name="Freeform 728">
              <a:extLst>
                <a:ext uri="{FF2B5EF4-FFF2-40B4-BE49-F238E27FC236}">
                  <a16:creationId xmlns:a16="http://schemas.microsoft.com/office/drawing/2014/main" id="{B23D3E11-B074-A1C7-3F69-8695BCC3CE5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0" name="Freeform 729">
              <a:extLst>
                <a:ext uri="{FF2B5EF4-FFF2-40B4-BE49-F238E27FC236}">
                  <a16:creationId xmlns:a16="http://schemas.microsoft.com/office/drawing/2014/main" id="{69140D22-09CA-EF93-8D1F-915104C85B5F}"/>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1" name="Freeform 730">
              <a:extLst>
                <a:ext uri="{FF2B5EF4-FFF2-40B4-BE49-F238E27FC236}">
                  <a16:creationId xmlns:a16="http://schemas.microsoft.com/office/drawing/2014/main" id="{55FB9A44-4667-E886-2390-DBE33DCA244D}"/>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2" name="Freeform 731">
              <a:extLst>
                <a:ext uri="{FF2B5EF4-FFF2-40B4-BE49-F238E27FC236}">
                  <a16:creationId xmlns:a16="http://schemas.microsoft.com/office/drawing/2014/main" id="{A66B12C4-CC2F-E780-065C-8B92FA608220}"/>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3" name="Freeform 732">
              <a:extLst>
                <a:ext uri="{FF2B5EF4-FFF2-40B4-BE49-F238E27FC236}">
                  <a16:creationId xmlns:a16="http://schemas.microsoft.com/office/drawing/2014/main" id="{714E7E76-FE28-AEA9-71EF-EA45DA1FE096}"/>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4" name="Freeform 733">
              <a:extLst>
                <a:ext uri="{FF2B5EF4-FFF2-40B4-BE49-F238E27FC236}">
                  <a16:creationId xmlns:a16="http://schemas.microsoft.com/office/drawing/2014/main" id="{3776F985-B2EE-5491-9DE3-4E7FA6FEEC75}"/>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5" name="Freeform 734">
              <a:extLst>
                <a:ext uri="{FF2B5EF4-FFF2-40B4-BE49-F238E27FC236}">
                  <a16:creationId xmlns:a16="http://schemas.microsoft.com/office/drawing/2014/main" id="{25954380-DE14-9B7F-D912-6C4036132DA7}"/>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6" name="Freeform 735">
              <a:extLst>
                <a:ext uri="{FF2B5EF4-FFF2-40B4-BE49-F238E27FC236}">
                  <a16:creationId xmlns:a16="http://schemas.microsoft.com/office/drawing/2014/main" id="{31719A5E-A5BC-71A0-7B54-4A3D9AB6F59C}"/>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7" name="Freeform 736">
              <a:extLst>
                <a:ext uri="{FF2B5EF4-FFF2-40B4-BE49-F238E27FC236}">
                  <a16:creationId xmlns:a16="http://schemas.microsoft.com/office/drawing/2014/main" id="{272E4688-149D-3C77-A49A-FB2EB592C4A3}"/>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8" name="Freeform 737">
              <a:extLst>
                <a:ext uri="{FF2B5EF4-FFF2-40B4-BE49-F238E27FC236}">
                  <a16:creationId xmlns:a16="http://schemas.microsoft.com/office/drawing/2014/main" id="{3B2D6766-8CF2-B2E9-CABC-9D7F1D5FCADD}"/>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39" name="Freeform 738">
              <a:extLst>
                <a:ext uri="{FF2B5EF4-FFF2-40B4-BE49-F238E27FC236}">
                  <a16:creationId xmlns:a16="http://schemas.microsoft.com/office/drawing/2014/main" id="{F5939CCC-8154-00F2-BF79-85129F883D5A}"/>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0" name="Freeform 739">
              <a:extLst>
                <a:ext uri="{FF2B5EF4-FFF2-40B4-BE49-F238E27FC236}">
                  <a16:creationId xmlns:a16="http://schemas.microsoft.com/office/drawing/2014/main" id="{0BDF328C-2C79-27D7-B6B2-A5BCFA370C39}"/>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1" name="Freeform 740">
              <a:extLst>
                <a:ext uri="{FF2B5EF4-FFF2-40B4-BE49-F238E27FC236}">
                  <a16:creationId xmlns:a16="http://schemas.microsoft.com/office/drawing/2014/main" id="{83ADAE2C-7F1F-A791-CDF7-ED05FFFACF96}"/>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2" name="Freeform 741">
              <a:extLst>
                <a:ext uri="{FF2B5EF4-FFF2-40B4-BE49-F238E27FC236}">
                  <a16:creationId xmlns:a16="http://schemas.microsoft.com/office/drawing/2014/main" id="{BA6A302B-DF19-DC68-E40A-EF9D4D4BFDF6}"/>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3" name="Freeform 742">
              <a:extLst>
                <a:ext uri="{FF2B5EF4-FFF2-40B4-BE49-F238E27FC236}">
                  <a16:creationId xmlns:a16="http://schemas.microsoft.com/office/drawing/2014/main" id="{F968EA47-4989-C0CF-71F9-2B7922EB73D3}"/>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4" name="Freeform 743">
              <a:extLst>
                <a:ext uri="{FF2B5EF4-FFF2-40B4-BE49-F238E27FC236}">
                  <a16:creationId xmlns:a16="http://schemas.microsoft.com/office/drawing/2014/main" id="{E6E574C6-EFBE-51B6-DC1B-4EA4B1472005}"/>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5" name="Freeform 744">
              <a:extLst>
                <a:ext uri="{FF2B5EF4-FFF2-40B4-BE49-F238E27FC236}">
                  <a16:creationId xmlns:a16="http://schemas.microsoft.com/office/drawing/2014/main" id="{5DE1539D-27FF-368B-EA1C-9A7DC34FC088}"/>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6" name="Freeform 745">
              <a:extLst>
                <a:ext uri="{FF2B5EF4-FFF2-40B4-BE49-F238E27FC236}">
                  <a16:creationId xmlns:a16="http://schemas.microsoft.com/office/drawing/2014/main" id="{EF5A5D92-7587-9103-DCBD-F082BF7F5744}"/>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7" name="Freeform 746">
              <a:extLst>
                <a:ext uri="{FF2B5EF4-FFF2-40B4-BE49-F238E27FC236}">
                  <a16:creationId xmlns:a16="http://schemas.microsoft.com/office/drawing/2014/main" id="{71AEC6DE-B3D4-F61D-AD2B-75358F7A7F7C}"/>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8" name="Freeform 747">
              <a:extLst>
                <a:ext uri="{FF2B5EF4-FFF2-40B4-BE49-F238E27FC236}">
                  <a16:creationId xmlns:a16="http://schemas.microsoft.com/office/drawing/2014/main" id="{C73475C7-A7BF-29B1-6BAF-963F8083AF9B}"/>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49" name="Freeform 748">
              <a:extLst>
                <a:ext uri="{FF2B5EF4-FFF2-40B4-BE49-F238E27FC236}">
                  <a16:creationId xmlns:a16="http://schemas.microsoft.com/office/drawing/2014/main" id="{E2EB010E-56BF-A84B-7BFD-434ACF55225F}"/>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0" name="Freeform 749">
              <a:extLst>
                <a:ext uri="{FF2B5EF4-FFF2-40B4-BE49-F238E27FC236}">
                  <a16:creationId xmlns:a16="http://schemas.microsoft.com/office/drawing/2014/main" id="{A858B17A-685C-110C-DBD7-35E520A59053}"/>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1" name="Freeform 750">
              <a:extLst>
                <a:ext uri="{FF2B5EF4-FFF2-40B4-BE49-F238E27FC236}">
                  <a16:creationId xmlns:a16="http://schemas.microsoft.com/office/drawing/2014/main" id="{5FE33FCE-4816-A0D4-C95E-0FE98F9E5BBB}"/>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2" name="Freeform 751">
              <a:extLst>
                <a:ext uri="{FF2B5EF4-FFF2-40B4-BE49-F238E27FC236}">
                  <a16:creationId xmlns:a16="http://schemas.microsoft.com/office/drawing/2014/main" id="{2E4A0D4C-7B01-A293-6433-0AE85DAAAA71}"/>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3" name="Freeform 752">
              <a:extLst>
                <a:ext uri="{FF2B5EF4-FFF2-40B4-BE49-F238E27FC236}">
                  <a16:creationId xmlns:a16="http://schemas.microsoft.com/office/drawing/2014/main" id="{54763CE2-FDE7-178E-3B00-8F611DAE9A10}"/>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4" name="Freeform 753">
              <a:extLst>
                <a:ext uri="{FF2B5EF4-FFF2-40B4-BE49-F238E27FC236}">
                  <a16:creationId xmlns:a16="http://schemas.microsoft.com/office/drawing/2014/main" id="{B7327B75-AED5-BB47-318D-035C63A1723A}"/>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5" name="Freeform 754">
              <a:extLst>
                <a:ext uri="{FF2B5EF4-FFF2-40B4-BE49-F238E27FC236}">
                  <a16:creationId xmlns:a16="http://schemas.microsoft.com/office/drawing/2014/main" id="{39026774-316D-003E-37BF-B033BE5C3A5E}"/>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6" name="Freeform 755">
              <a:extLst>
                <a:ext uri="{FF2B5EF4-FFF2-40B4-BE49-F238E27FC236}">
                  <a16:creationId xmlns:a16="http://schemas.microsoft.com/office/drawing/2014/main" id="{0DBDC306-6586-63D2-AD4F-354201762A46}"/>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7" name="Freeform 756">
              <a:extLst>
                <a:ext uri="{FF2B5EF4-FFF2-40B4-BE49-F238E27FC236}">
                  <a16:creationId xmlns:a16="http://schemas.microsoft.com/office/drawing/2014/main" id="{50195B70-DBFD-BEE8-2B3C-F4C45007535F}"/>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8" name="Freeform 757">
              <a:extLst>
                <a:ext uri="{FF2B5EF4-FFF2-40B4-BE49-F238E27FC236}">
                  <a16:creationId xmlns:a16="http://schemas.microsoft.com/office/drawing/2014/main" id="{BDA9EF8C-F216-E5C6-2F8E-8BFB291D3342}"/>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59" name="Freeform 758">
              <a:extLst>
                <a:ext uri="{FF2B5EF4-FFF2-40B4-BE49-F238E27FC236}">
                  <a16:creationId xmlns:a16="http://schemas.microsoft.com/office/drawing/2014/main" id="{6177A73D-E8A4-8800-DD1F-E7EA934F81B2}"/>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0" name="Freeform 759">
              <a:extLst>
                <a:ext uri="{FF2B5EF4-FFF2-40B4-BE49-F238E27FC236}">
                  <a16:creationId xmlns:a16="http://schemas.microsoft.com/office/drawing/2014/main" id="{62E52F82-8C17-E7FA-0352-BC70888EA07E}"/>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1" name="Freeform 760">
              <a:extLst>
                <a:ext uri="{FF2B5EF4-FFF2-40B4-BE49-F238E27FC236}">
                  <a16:creationId xmlns:a16="http://schemas.microsoft.com/office/drawing/2014/main" id="{CD39BB2A-CDF6-29DC-10F1-7AFCC2F7C2F8}"/>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2" name="Freeform 761">
              <a:extLst>
                <a:ext uri="{FF2B5EF4-FFF2-40B4-BE49-F238E27FC236}">
                  <a16:creationId xmlns:a16="http://schemas.microsoft.com/office/drawing/2014/main" id="{D1759A43-A115-3D72-826C-9F0B52919D76}"/>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3" name="Freeform 762">
              <a:extLst>
                <a:ext uri="{FF2B5EF4-FFF2-40B4-BE49-F238E27FC236}">
                  <a16:creationId xmlns:a16="http://schemas.microsoft.com/office/drawing/2014/main" id="{F2148559-087A-5E5F-742A-F5691B9EF95D}"/>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4" name="Freeform 763">
              <a:extLst>
                <a:ext uri="{FF2B5EF4-FFF2-40B4-BE49-F238E27FC236}">
                  <a16:creationId xmlns:a16="http://schemas.microsoft.com/office/drawing/2014/main" id="{08EDF039-D6E6-1E70-91D9-CA9042F0BE47}"/>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5" name="Freeform 764">
              <a:extLst>
                <a:ext uri="{FF2B5EF4-FFF2-40B4-BE49-F238E27FC236}">
                  <a16:creationId xmlns:a16="http://schemas.microsoft.com/office/drawing/2014/main" id="{E58802CB-BAD0-8F77-5477-46974F4BBD3D}"/>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6" name="Freeform 765">
              <a:extLst>
                <a:ext uri="{FF2B5EF4-FFF2-40B4-BE49-F238E27FC236}">
                  <a16:creationId xmlns:a16="http://schemas.microsoft.com/office/drawing/2014/main" id="{06157F2E-26C6-B700-17B5-13F28C499AC7}"/>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7" name="Freeform 766">
              <a:extLst>
                <a:ext uri="{FF2B5EF4-FFF2-40B4-BE49-F238E27FC236}">
                  <a16:creationId xmlns:a16="http://schemas.microsoft.com/office/drawing/2014/main" id="{3B0E638D-0F47-F92F-9751-2A39FC8E269F}"/>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8" name="Freeform 767">
              <a:extLst>
                <a:ext uri="{FF2B5EF4-FFF2-40B4-BE49-F238E27FC236}">
                  <a16:creationId xmlns:a16="http://schemas.microsoft.com/office/drawing/2014/main" id="{CDFE059B-ED2C-45D4-8EC6-3491DBF02F4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69" name="Freeform 768">
              <a:extLst>
                <a:ext uri="{FF2B5EF4-FFF2-40B4-BE49-F238E27FC236}">
                  <a16:creationId xmlns:a16="http://schemas.microsoft.com/office/drawing/2014/main" id="{2DC46BF2-F973-B42D-7DE0-A809F0F7B87B}"/>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0" name="Freeform 769">
              <a:extLst>
                <a:ext uri="{FF2B5EF4-FFF2-40B4-BE49-F238E27FC236}">
                  <a16:creationId xmlns:a16="http://schemas.microsoft.com/office/drawing/2014/main" id="{8D825FC1-AB42-7087-28CB-39A5BE32491C}"/>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1" name="Freeform 770">
              <a:extLst>
                <a:ext uri="{FF2B5EF4-FFF2-40B4-BE49-F238E27FC236}">
                  <a16:creationId xmlns:a16="http://schemas.microsoft.com/office/drawing/2014/main" id="{4EA4A629-9F1E-7BCA-930F-14B6C4C732CD}"/>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2" name="Freeform 771">
              <a:extLst>
                <a:ext uri="{FF2B5EF4-FFF2-40B4-BE49-F238E27FC236}">
                  <a16:creationId xmlns:a16="http://schemas.microsoft.com/office/drawing/2014/main" id="{684ADB69-59C8-E310-981B-248437504A46}"/>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3" name="Freeform 772">
              <a:extLst>
                <a:ext uri="{FF2B5EF4-FFF2-40B4-BE49-F238E27FC236}">
                  <a16:creationId xmlns:a16="http://schemas.microsoft.com/office/drawing/2014/main" id="{DC8B09E2-8B19-5CAD-4B04-E2403C9BE06C}"/>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4" name="Freeform 773">
              <a:extLst>
                <a:ext uri="{FF2B5EF4-FFF2-40B4-BE49-F238E27FC236}">
                  <a16:creationId xmlns:a16="http://schemas.microsoft.com/office/drawing/2014/main" id="{D1862C70-9267-C7FD-8153-0F95FB6BF00C}"/>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5" name="Freeform 774">
              <a:extLst>
                <a:ext uri="{FF2B5EF4-FFF2-40B4-BE49-F238E27FC236}">
                  <a16:creationId xmlns:a16="http://schemas.microsoft.com/office/drawing/2014/main" id="{A5DF6386-B176-B65E-DCB8-1F463CEF6E87}"/>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6" name="Freeform 775">
              <a:extLst>
                <a:ext uri="{FF2B5EF4-FFF2-40B4-BE49-F238E27FC236}">
                  <a16:creationId xmlns:a16="http://schemas.microsoft.com/office/drawing/2014/main" id="{20778814-8CD6-5D9D-1A9C-F80761F635F7}"/>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7" name="Freeform 776">
              <a:extLst>
                <a:ext uri="{FF2B5EF4-FFF2-40B4-BE49-F238E27FC236}">
                  <a16:creationId xmlns:a16="http://schemas.microsoft.com/office/drawing/2014/main" id="{ADACF16D-DF48-EBB6-08F8-B7A2165ADC4E}"/>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8" name="Freeform 777">
              <a:extLst>
                <a:ext uri="{FF2B5EF4-FFF2-40B4-BE49-F238E27FC236}">
                  <a16:creationId xmlns:a16="http://schemas.microsoft.com/office/drawing/2014/main" id="{223ACE9A-C265-B548-F93E-9056BB72D46A}"/>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79" name="Freeform 778">
              <a:extLst>
                <a:ext uri="{FF2B5EF4-FFF2-40B4-BE49-F238E27FC236}">
                  <a16:creationId xmlns:a16="http://schemas.microsoft.com/office/drawing/2014/main" id="{E42DD9EA-F9E9-0FDC-1748-5EAA3D8B208F}"/>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0" name="Freeform 779">
              <a:extLst>
                <a:ext uri="{FF2B5EF4-FFF2-40B4-BE49-F238E27FC236}">
                  <a16:creationId xmlns:a16="http://schemas.microsoft.com/office/drawing/2014/main" id="{8B8ED931-236B-FF41-D411-1AC473FFBD28}"/>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1" name="Freeform 780">
              <a:extLst>
                <a:ext uri="{FF2B5EF4-FFF2-40B4-BE49-F238E27FC236}">
                  <a16:creationId xmlns:a16="http://schemas.microsoft.com/office/drawing/2014/main" id="{78DE10C2-6CAC-E866-DF15-3083DF94475E}"/>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2" name="Freeform 782">
              <a:extLst>
                <a:ext uri="{FF2B5EF4-FFF2-40B4-BE49-F238E27FC236}">
                  <a16:creationId xmlns:a16="http://schemas.microsoft.com/office/drawing/2014/main" id="{0C8B4369-8067-372F-98BA-9A8F51729D77}"/>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3" name="Freeform 783">
              <a:extLst>
                <a:ext uri="{FF2B5EF4-FFF2-40B4-BE49-F238E27FC236}">
                  <a16:creationId xmlns:a16="http://schemas.microsoft.com/office/drawing/2014/main" id="{79476DB6-7AFE-B2DA-B5C2-F5357A2FFDDB}"/>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4" name="Freeform 784">
              <a:extLst>
                <a:ext uri="{FF2B5EF4-FFF2-40B4-BE49-F238E27FC236}">
                  <a16:creationId xmlns:a16="http://schemas.microsoft.com/office/drawing/2014/main" id="{26EBA428-0CE4-AB7D-0B44-F77B8E0BF3C4}"/>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5" name="Freeform 785">
              <a:extLst>
                <a:ext uri="{FF2B5EF4-FFF2-40B4-BE49-F238E27FC236}">
                  <a16:creationId xmlns:a16="http://schemas.microsoft.com/office/drawing/2014/main" id="{0EFA7398-268B-1416-2A29-035F22CCE8C5}"/>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6" name="Freeform 786">
              <a:extLst>
                <a:ext uri="{FF2B5EF4-FFF2-40B4-BE49-F238E27FC236}">
                  <a16:creationId xmlns:a16="http://schemas.microsoft.com/office/drawing/2014/main" id="{AFCAB474-DA34-DCF0-3B29-8E6F83D13DB6}"/>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7" name="Freeform 787">
              <a:extLst>
                <a:ext uri="{FF2B5EF4-FFF2-40B4-BE49-F238E27FC236}">
                  <a16:creationId xmlns:a16="http://schemas.microsoft.com/office/drawing/2014/main" id="{71EC5C5F-B343-0392-483B-C3811564C7DB}"/>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8" name="Freeform 788">
              <a:extLst>
                <a:ext uri="{FF2B5EF4-FFF2-40B4-BE49-F238E27FC236}">
                  <a16:creationId xmlns:a16="http://schemas.microsoft.com/office/drawing/2014/main" id="{3CA0EA99-6053-E369-0047-B54AABD73693}"/>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89" name="Freeform 789">
              <a:extLst>
                <a:ext uri="{FF2B5EF4-FFF2-40B4-BE49-F238E27FC236}">
                  <a16:creationId xmlns:a16="http://schemas.microsoft.com/office/drawing/2014/main" id="{C24A323C-2DA4-CD01-5F2A-762A31358807}"/>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0" name="Freeform 790">
              <a:extLst>
                <a:ext uri="{FF2B5EF4-FFF2-40B4-BE49-F238E27FC236}">
                  <a16:creationId xmlns:a16="http://schemas.microsoft.com/office/drawing/2014/main" id="{6577A90C-2AAE-3824-E182-401B25232B99}"/>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1" name="Freeform 791">
              <a:extLst>
                <a:ext uri="{FF2B5EF4-FFF2-40B4-BE49-F238E27FC236}">
                  <a16:creationId xmlns:a16="http://schemas.microsoft.com/office/drawing/2014/main" id="{FFBDFE8D-4D99-40DA-2EAE-86C13BA6CAB3}"/>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2" name="Freeform 792">
              <a:extLst>
                <a:ext uri="{FF2B5EF4-FFF2-40B4-BE49-F238E27FC236}">
                  <a16:creationId xmlns:a16="http://schemas.microsoft.com/office/drawing/2014/main" id="{551BBDFA-AB9A-9F5C-F44D-DCC3C871B482}"/>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3" name="Freeform 793">
              <a:extLst>
                <a:ext uri="{FF2B5EF4-FFF2-40B4-BE49-F238E27FC236}">
                  <a16:creationId xmlns:a16="http://schemas.microsoft.com/office/drawing/2014/main" id="{AA229709-CBA9-B382-C8E3-C71CD2A9F1ED}"/>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4" name="Freeform 794">
              <a:extLst>
                <a:ext uri="{FF2B5EF4-FFF2-40B4-BE49-F238E27FC236}">
                  <a16:creationId xmlns:a16="http://schemas.microsoft.com/office/drawing/2014/main" id="{D4E7F716-5769-F3B7-D4A9-F3F71ED19CE9}"/>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5" name="Freeform 795">
              <a:extLst>
                <a:ext uri="{FF2B5EF4-FFF2-40B4-BE49-F238E27FC236}">
                  <a16:creationId xmlns:a16="http://schemas.microsoft.com/office/drawing/2014/main" id="{D0BD6E90-BD14-4FCB-3709-BD66C5C0251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6" name="Freeform 796">
              <a:extLst>
                <a:ext uri="{FF2B5EF4-FFF2-40B4-BE49-F238E27FC236}">
                  <a16:creationId xmlns:a16="http://schemas.microsoft.com/office/drawing/2014/main" id="{6D9C0528-D330-46E4-98CD-379DF7ACF48C}"/>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sp>
          <p:nvSpPr>
            <p:cNvPr id="397" name="Freeform 797">
              <a:extLst>
                <a:ext uri="{FF2B5EF4-FFF2-40B4-BE49-F238E27FC236}">
                  <a16:creationId xmlns:a16="http://schemas.microsoft.com/office/drawing/2014/main" id="{C369876A-BB2B-0BF0-D835-D1F6EE2FE482}"/>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vert="horz" wrap="square" lIns="68580" tIns="34291" rIns="68580" bIns="34291" numCol="1" anchor="t" anchorCtr="0" compatLnSpc="1">
              <a:prstTxWarp prst="textNoShape">
                <a:avLst/>
              </a:prstTxWarp>
            </a:bodyPr>
            <a:lstStyle/>
            <a:p>
              <a:endParaRPr lang="id-ID" sz="1013"/>
            </a:p>
          </p:txBody>
        </p:sp>
      </p:grpSp>
      <p:grpSp>
        <p:nvGrpSpPr>
          <p:cNvPr id="400" name="Group 399">
            <a:extLst>
              <a:ext uri="{FF2B5EF4-FFF2-40B4-BE49-F238E27FC236}">
                <a16:creationId xmlns:a16="http://schemas.microsoft.com/office/drawing/2014/main" id="{0D0375A4-FF54-CD84-3059-B5BE626C1B2C}"/>
              </a:ext>
            </a:extLst>
          </p:cNvPr>
          <p:cNvGrpSpPr/>
          <p:nvPr userDrawn="1"/>
        </p:nvGrpSpPr>
        <p:grpSpPr>
          <a:xfrm flipH="1">
            <a:off x="3092" y="1216334"/>
            <a:ext cx="4311843" cy="5291062"/>
            <a:chOff x="7866529" y="1216334"/>
            <a:chExt cx="4311843" cy="5291062"/>
          </a:xfrm>
        </p:grpSpPr>
        <p:sp>
          <p:nvSpPr>
            <p:cNvPr id="401" name="Freeform 400">
              <a:extLst>
                <a:ext uri="{FF2B5EF4-FFF2-40B4-BE49-F238E27FC236}">
                  <a16:creationId xmlns:a16="http://schemas.microsoft.com/office/drawing/2014/main" id="{6AA4346E-F488-121B-6F6C-2615BED0A799}"/>
                </a:ext>
              </a:extLst>
            </p:cNvPr>
            <p:cNvSpPr/>
            <p:nvPr/>
          </p:nvSpPr>
          <p:spPr>
            <a:xfrm>
              <a:off x="7866529" y="1216334"/>
              <a:ext cx="3967076" cy="5277909"/>
            </a:xfrm>
            <a:custGeom>
              <a:avLst/>
              <a:gdLst>
                <a:gd name="connsiteX0" fmla="*/ 2133788 w 4881319"/>
                <a:gd name="connsiteY0" fmla="*/ 0 h 6494243"/>
                <a:gd name="connsiteX1" fmla="*/ 4881319 w 4881319"/>
                <a:gd name="connsiteY1" fmla="*/ 0 h 6494243"/>
                <a:gd name="connsiteX2" fmla="*/ 4881319 w 4881319"/>
                <a:gd name="connsiteY2" fmla="*/ 6494243 h 6494243"/>
                <a:gd name="connsiteX3" fmla="*/ 0 w 4881319"/>
                <a:gd name="connsiteY3" fmla="*/ 6494243 h 6494243"/>
                <a:gd name="connsiteX4" fmla="*/ 0 w 4881319"/>
                <a:gd name="connsiteY4" fmla="*/ 6491589 h 6494243"/>
                <a:gd name="connsiteX5" fmla="*/ 2133788 w 4881319"/>
                <a:gd name="connsiteY5" fmla="*/ 6491589 h 6494243"/>
                <a:gd name="connsiteX6" fmla="*/ 2060791 w 4881319"/>
                <a:gd name="connsiteY6" fmla="*/ 6275854 h 6494243"/>
                <a:gd name="connsiteX7" fmla="*/ 1602689 w 4881319"/>
                <a:gd name="connsiteY7" fmla="*/ 3245795 h 6494243"/>
                <a:gd name="connsiteX8" fmla="*/ 2060791 w 4881319"/>
                <a:gd name="connsiteY8" fmla="*/ 215736 h 6494243"/>
                <a:gd name="connsiteX9" fmla="*/ 2133788 w 4881319"/>
                <a:gd name="connsiteY9" fmla="*/ 0 h 649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1319" h="6494243">
                  <a:moveTo>
                    <a:pt x="2133788" y="0"/>
                  </a:moveTo>
                  <a:lnTo>
                    <a:pt x="4881319" y="0"/>
                  </a:lnTo>
                  <a:lnTo>
                    <a:pt x="4881319" y="6494243"/>
                  </a:lnTo>
                  <a:lnTo>
                    <a:pt x="0" y="6494243"/>
                  </a:lnTo>
                  <a:lnTo>
                    <a:pt x="0" y="6491589"/>
                  </a:lnTo>
                  <a:lnTo>
                    <a:pt x="2133788" y="6491589"/>
                  </a:lnTo>
                  <a:lnTo>
                    <a:pt x="2060791" y="6275854"/>
                  </a:lnTo>
                  <a:cubicBezTo>
                    <a:pt x="1763072" y="5318659"/>
                    <a:pt x="1602689" y="4300957"/>
                    <a:pt x="1602689" y="3245795"/>
                  </a:cubicBezTo>
                  <a:cubicBezTo>
                    <a:pt x="1602689" y="2190633"/>
                    <a:pt x="1763072" y="1172931"/>
                    <a:pt x="2060791" y="215736"/>
                  </a:cubicBezTo>
                  <a:lnTo>
                    <a:pt x="213378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02" name="Rectangle 401">
              <a:extLst>
                <a:ext uri="{FF2B5EF4-FFF2-40B4-BE49-F238E27FC236}">
                  <a16:creationId xmlns:a16="http://schemas.microsoft.com/office/drawing/2014/main" id="{33F484A0-6854-0344-B378-162655E72A7D}"/>
                </a:ext>
              </a:extLst>
            </p:cNvPr>
            <p:cNvSpPr/>
            <p:nvPr/>
          </p:nvSpPr>
          <p:spPr>
            <a:xfrm>
              <a:off x="10368000" y="1216334"/>
              <a:ext cx="1810372" cy="52910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080">
                <a:defRPr/>
              </a:pPr>
              <a:endParaRPr lang="en-US" sz="2000">
                <a:solidFill>
                  <a:srgbClr val="FFFFFF"/>
                </a:solidFill>
                <a:latin typeface="Poppins" pitchFamily="2" charset="77"/>
                <a:cs typeface="Poppins" pitchFamily="2" charset="77"/>
              </a:endParaRPr>
            </a:p>
          </p:txBody>
        </p:sp>
      </p:grpSp>
      <p:grpSp>
        <p:nvGrpSpPr>
          <p:cNvPr id="405" name="Group 404">
            <a:extLst>
              <a:ext uri="{FF2B5EF4-FFF2-40B4-BE49-F238E27FC236}">
                <a16:creationId xmlns:a16="http://schemas.microsoft.com/office/drawing/2014/main" id="{E1867786-BA9D-82E4-92BE-BAC83E66313A}"/>
              </a:ext>
            </a:extLst>
          </p:cNvPr>
          <p:cNvGrpSpPr/>
          <p:nvPr userDrawn="1"/>
        </p:nvGrpSpPr>
        <p:grpSpPr>
          <a:xfrm>
            <a:off x="7715884" y="1216334"/>
            <a:ext cx="4462488" cy="5291062"/>
            <a:chOff x="7715884" y="1216334"/>
            <a:chExt cx="4462488" cy="5291062"/>
          </a:xfrm>
        </p:grpSpPr>
        <p:sp>
          <p:nvSpPr>
            <p:cNvPr id="406" name="Freeform 405">
              <a:extLst>
                <a:ext uri="{FF2B5EF4-FFF2-40B4-BE49-F238E27FC236}">
                  <a16:creationId xmlns:a16="http://schemas.microsoft.com/office/drawing/2014/main" id="{6CA560B8-BBEB-3151-02FA-0098278A73D1}"/>
                </a:ext>
              </a:extLst>
            </p:cNvPr>
            <p:cNvSpPr/>
            <p:nvPr/>
          </p:nvSpPr>
          <p:spPr>
            <a:xfrm>
              <a:off x="7715884" y="1216334"/>
              <a:ext cx="3967076" cy="5277909"/>
            </a:xfrm>
            <a:custGeom>
              <a:avLst/>
              <a:gdLst>
                <a:gd name="connsiteX0" fmla="*/ 2133788 w 4881319"/>
                <a:gd name="connsiteY0" fmla="*/ 0 h 6494243"/>
                <a:gd name="connsiteX1" fmla="*/ 4881319 w 4881319"/>
                <a:gd name="connsiteY1" fmla="*/ 0 h 6494243"/>
                <a:gd name="connsiteX2" fmla="*/ 4881319 w 4881319"/>
                <a:gd name="connsiteY2" fmla="*/ 6494243 h 6494243"/>
                <a:gd name="connsiteX3" fmla="*/ 0 w 4881319"/>
                <a:gd name="connsiteY3" fmla="*/ 6494243 h 6494243"/>
                <a:gd name="connsiteX4" fmla="*/ 0 w 4881319"/>
                <a:gd name="connsiteY4" fmla="*/ 6491589 h 6494243"/>
                <a:gd name="connsiteX5" fmla="*/ 2133788 w 4881319"/>
                <a:gd name="connsiteY5" fmla="*/ 6491589 h 6494243"/>
                <a:gd name="connsiteX6" fmla="*/ 2060791 w 4881319"/>
                <a:gd name="connsiteY6" fmla="*/ 6275854 h 6494243"/>
                <a:gd name="connsiteX7" fmla="*/ 1602689 w 4881319"/>
                <a:gd name="connsiteY7" fmla="*/ 3245795 h 6494243"/>
                <a:gd name="connsiteX8" fmla="*/ 2060791 w 4881319"/>
                <a:gd name="connsiteY8" fmla="*/ 215736 h 6494243"/>
                <a:gd name="connsiteX9" fmla="*/ 2133788 w 4881319"/>
                <a:gd name="connsiteY9" fmla="*/ 0 h 649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1319" h="6494243">
                  <a:moveTo>
                    <a:pt x="2133788" y="0"/>
                  </a:moveTo>
                  <a:lnTo>
                    <a:pt x="4881319" y="0"/>
                  </a:lnTo>
                  <a:lnTo>
                    <a:pt x="4881319" y="6494243"/>
                  </a:lnTo>
                  <a:lnTo>
                    <a:pt x="0" y="6494243"/>
                  </a:lnTo>
                  <a:lnTo>
                    <a:pt x="0" y="6491589"/>
                  </a:lnTo>
                  <a:lnTo>
                    <a:pt x="2133788" y="6491589"/>
                  </a:lnTo>
                  <a:lnTo>
                    <a:pt x="2060791" y="6275854"/>
                  </a:lnTo>
                  <a:cubicBezTo>
                    <a:pt x="1763072" y="5318659"/>
                    <a:pt x="1602689" y="4300957"/>
                    <a:pt x="1602689" y="3245795"/>
                  </a:cubicBezTo>
                  <a:cubicBezTo>
                    <a:pt x="1602689" y="2190633"/>
                    <a:pt x="1763072" y="1172931"/>
                    <a:pt x="2060791" y="215736"/>
                  </a:cubicBezTo>
                  <a:lnTo>
                    <a:pt x="213378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07" name="Rectangle 406">
              <a:extLst>
                <a:ext uri="{FF2B5EF4-FFF2-40B4-BE49-F238E27FC236}">
                  <a16:creationId xmlns:a16="http://schemas.microsoft.com/office/drawing/2014/main" id="{5BB69822-6F98-5CB3-B567-648B01E03E95}"/>
                </a:ext>
              </a:extLst>
            </p:cNvPr>
            <p:cNvSpPr/>
            <p:nvPr/>
          </p:nvSpPr>
          <p:spPr>
            <a:xfrm>
              <a:off x="10368000" y="1216334"/>
              <a:ext cx="1810372" cy="52910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080">
                <a:defRPr/>
              </a:pPr>
              <a:endParaRPr lang="en-US" sz="2000">
                <a:solidFill>
                  <a:srgbClr val="FFFFFF"/>
                </a:solidFill>
                <a:latin typeface="Poppins" pitchFamily="2" charset="77"/>
                <a:cs typeface="Poppins" pitchFamily="2" charset="77"/>
              </a:endParaRPr>
            </a:p>
          </p:txBody>
        </p:sp>
      </p:grpSp>
      <p:sp>
        <p:nvSpPr>
          <p:cNvPr id="411" name="Text Placeholder 410">
            <a:extLst>
              <a:ext uri="{FF2B5EF4-FFF2-40B4-BE49-F238E27FC236}">
                <a16:creationId xmlns:a16="http://schemas.microsoft.com/office/drawing/2014/main" id="{C03BBB94-9262-C98D-EE7A-2F397903B1BC}"/>
              </a:ext>
            </a:extLst>
          </p:cNvPr>
          <p:cNvSpPr>
            <a:spLocks noGrp="1"/>
          </p:cNvSpPr>
          <p:nvPr>
            <p:ph type="body" sz="quarter" idx="10"/>
          </p:nvPr>
        </p:nvSpPr>
        <p:spPr>
          <a:xfrm>
            <a:off x="265113" y="1428750"/>
            <a:ext cx="2179637" cy="538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12" name="Text Placeholder 410">
            <a:extLst>
              <a:ext uri="{FF2B5EF4-FFF2-40B4-BE49-F238E27FC236}">
                <a16:creationId xmlns:a16="http://schemas.microsoft.com/office/drawing/2014/main" id="{24886074-C30A-19E4-357C-B44157A5568C}"/>
              </a:ext>
            </a:extLst>
          </p:cNvPr>
          <p:cNvSpPr>
            <a:spLocks noGrp="1"/>
          </p:cNvSpPr>
          <p:nvPr>
            <p:ph type="body" sz="quarter" idx="11"/>
          </p:nvPr>
        </p:nvSpPr>
        <p:spPr>
          <a:xfrm>
            <a:off x="9674784" y="1428750"/>
            <a:ext cx="2179637" cy="538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828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6"/>
            <a:ext cx="12192000"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9833D9AF-5B82-345D-32F7-565A69012D7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17800" b="5402"/>
          <a:stretch/>
        </p:blipFill>
        <p:spPr>
          <a:xfrm>
            <a:off x="-223" y="1221951"/>
            <a:ext cx="12192003" cy="5272292"/>
          </a:xfrm>
          <a:prstGeom prst="rect">
            <a:avLst/>
          </a:prstGeom>
        </p:spPr>
      </p:pic>
      <p:sp>
        <p:nvSpPr>
          <p:cNvPr id="4" name="Text Placeholder 4">
            <a:extLst>
              <a:ext uri="{FF2B5EF4-FFF2-40B4-BE49-F238E27FC236}">
                <a16:creationId xmlns:a16="http://schemas.microsoft.com/office/drawing/2014/main" id="{EC3B5241-6192-5E7E-75D3-4822944F80F9}"/>
              </a:ext>
            </a:extLst>
          </p:cNvPr>
          <p:cNvSpPr>
            <a:spLocks noGrp="1"/>
          </p:cNvSpPr>
          <p:nvPr>
            <p:ph type="body" sz="quarter" idx="14"/>
          </p:nvPr>
        </p:nvSpPr>
        <p:spPr>
          <a:xfrm>
            <a:off x="448310" y="2136698"/>
            <a:ext cx="2824904" cy="961573"/>
          </a:xfrm>
        </p:spPr>
        <p:txBody>
          <a:bodyPr/>
          <a:lstStyle>
            <a:lvl1pPr algn="ctr">
              <a:defRPr sz="1600" b="1"/>
            </a:lvl1pPr>
          </a:lstStyle>
          <a:p>
            <a:pPr lvl="0"/>
            <a:r>
              <a:rPr lang="en-US"/>
              <a:t>Click to edit Master text styles</a:t>
            </a:r>
          </a:p>
        </p:txBody>
      </p:sp>
      <p:grpSp>
        <p:nvGrpSpPr>
          <p:cNvPr id="10" name="Group 9">
            <a:extLst>
              <a:ext uri="{FF2B5EF4-FFF2-40B4-BE49-F238E27FC236}">
                <a16:creationId xmlns:a16="http://schemas.microsoft.com/office/drawing/2014/main" id="{A91FE2F6-2468-1134-DFCF-3A1A42882646}"/>
              </a:ext>
            </a:extLst>
          </p:cNvPr>
          <p:cNvGrpSpPr/>
          <p:nvPr/>
        </p:nvGrpSpPr>
        <p:grpSpPr>
          <a:xfrm>
            <a:off x="3539570" y="1299915"/>
            <a:ext cx="5112861" cy="5112861"/>
            <a:chOff x="3190884" y="1299915"/>
            <a:chExt cx="5112861" cy="5112861"/>
          </a:xfrm>
        </p:grpSpPr>
        <p:sp>
          <p:nvSpPr>
            <p:cNvPr id="22" name="Oval 21">
              <a:extLst>
                <a:ext uri="{FF2B5EF4-FFF2-40B4-BE49-F238E27FC236}">
                  <a16:creationId xmlns:a16="http://schemas.microsoft.com/office/drawing/2014/main" id="{BFB2C0B7-4C92-B398-39FB-B85A5F4F22CB}"/>
                </a:ext>
              </a:extLst>
            </p:cNvPr>
            <p:cNvSpPr/>
            <p:nvPr/>
          </p:nvSpPr>
          <p:spPr>
            <a:xfrm>
              <a:off x="3190884" y="1299915"/>
              <a:ext cx="5112861" cy="51128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D1C1DCB-CC33-CE9E-074B-B21686A141BF}"/>
                </a:ext>
              </a:extLst>
            </p:cNvPr>
            <p:cNvGrpSpPr/>
            <p:nvPr/>
          </p:nvGrpSpPr>
          <p:grpSpPr>
            <a:xfrm>
              <a:off x="5747314" y="1658949"/>
              <a:ext cx="0" cy="4351992"/>
              <a:chOff x="5826642" y="1658949"/>
              <a:chExt cx="0" cy="4351992"/>
            </a:xfrm>
          </p:grpSpPr>
          <p:cxnSp>
            <p:nvCxnSpPr>
              <p:cNvPr id="24" name="Straight Connector 23">
                <a:extLst>
                  <a:ext uri="{FF2B5EF4-FFF2-40B4-BE49-F238E27FC236}">
                    <a16:creationId xmlns:a16="http://schemas.microsoft.com/office/drawing/2014/main" id="{745BBCEF-69A4-1E81-4251-E4CE5F478DFC}"/>
                  </a:ext>
                </a:extLst>
              </p:cNvPr>
              <p:cNvCxnSpPr>
                <a:cxnSpLocks/>
              </p:cNvCxnSpPr>
              <p:nvPr/>
            </p:nvCxnSpPr>
            <p:spPr>
              <a:xfrm flipV="1">
                <a:off x="5826642" y="1658949"/>
                <a:ext cx="0" cy="2076622"/>
              </a:xfrm>
              <a:prstGeom prst="line">
                <a:avLst/>
              </a:prstGeom>
              <a:ln w="50800" cap="rnd">
                <a:solidFill>
                  <a:schemeClr val="bg1">
                    <a:alpha val="7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669DB7E-89F0-4CF1-D847-C92FFF9D5AFB}"/>
                  </a:ext>
                </a:extLst>
              </p:cNvPr>
              <p:cNvCxnSpPr>
                <a:cxnSpLocks/>
              </p:cNvCxnSpPr>
              <p:nvPr/>
            </p:nvCxnSpPr>
            <p:spPr>
              <a:xfrm flipV="1">
                <a:off x="5826642" y="3934319"/>
                <a:ext cx="0" cy="2076622"/>
              </a:xfrm>
              <a:prstGeom prst="line">
                <a:avLst/>
              </a:prstGeom>
              <a:ln w="50800" cap="rnd">
                <a:solidFill>
                  <a:schemeClr val="bg1">
                    <a:alpha val="7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a:extLst>
              <a:ext uri="{FF2B5EF4-FFF2-40B4-BE49-F238E27FC236}">
                <a16:creationId xmlns:a16="http://schemas.microsoft.com/office/drawing/2014/main" id="{6EEC4B03-E22A-867D-B1BC-BCDD39B686F0}"/>
              </a:ext>
            </a:extLst>
          </p:cNvPr>
          <p:cNvGrpSpPr/>
          <p:nvPr/>
        </p:nvGrpSpPr>
        <p:grpSpPr>
          <a:xfrm rot="5400000">
            <a:off x="5808923" y="1627055"/>
            <a:ext cx="1" cy="4437048"/>
            <a:chOff x="5826642" y="1644773"/>
            <a:chExt cx="1" cy="4437048"/>
          </a:xfrm>
        </p:grpSpPr>
        <p:cxnSp>
          <p:nvCxnSpPr>
            <p:cNvPr id="20" name="Straight Connector 19">
              <a:extLst>
                <a:ext uri="{FF2B5EF4-FFF2-40B4-BE49-F238E27FC236}">
                  <a16:creationId xmlns:a16="http://schemas.microsoft.com/office/drawing/2014/main" id="{E6B9FEE2-4B60-EED2-73DB-F35192C6B5FB}"/>
                </a:ext>
              </a:extLst>
            </p:cNvPr>
            <p:cNvCxnSpPr>
              <a:cxnSpLocks/>
            </p:cNvCxnSpPr>
            <p:nvPr/>
          </p:nvCxnSpPr>
          <p:spPr>
            <a:xfrm rot="16200000">
              <a:off x="4726240" y="2745175"/>
              <a:ext cx="2200804" cy="0"/>
            </a:xfrm>
            <a:prstGeom prst="line">
              <a:avLst/>
            </a:prstGeom>
            <a:ln w="50800" cap="rnd">
              <a:solidFill>
                <a:schemeClr val="bg1">
                  <a:alpha val="7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2788043-8B00-8468-1835-4DE492BF34B1}"/>
                </a:ext>
              </a:extLst>
            </p:cNvPr>
            <p:cNvCxnSpPr>
              <a:cxnSpLocks/>
            </p:cNvCxnSpPr>
            <p:nvPr/>
          </p:nvCxnSpPr>
          <p:spPr>
            <a:xfrm rot="16200000">
              <a:off x="4751050" y="5006229"/>
              <a:ext cx="2151185" cy="0"/>
            </a:xfrm>
            <a:prstGeom prst="line">
              <a:avLst/>
            </a:prstGeom>
            <a:ln w="50800" cap="rnd">
              <a:solidFill>
                <a:schemeClr val="bg1">
                  <a:alpha val="70000"/>
                </a:schemeClr>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6" name="Text Placeholder 4">
            <a:extLst>
              <a:ext uri="{FF2B5EF4-FFF2-40B4-BE49-F238E27FC236}">
                <a16:creationId xmlns:a16="http://schemas.microsoft.com/office/drawing/2014/main" id="{EF0E9878-3412-F054-A9CD-74A9D415C489}"/>
              </a:ext>
            </a:extLst>
          </p:cNvPr>
          <p:cNvSpPr>
            <a:spLocks noGrp="1"/>
          </p:cNvSpPr>
          <p:nvPr>
            <p:ph type="body" sz="quarter" idx="15"/>
          </p:nvPr>
        </p:nvSpPr>
        <p:spPr>
          <a:xfrm>
            <a:off x="448310" y="4835448"/>
            <a:ext cx="2824904" cy="961573"/>
          </a:xfrm>
        </p:spPr>
        <p:txBody>
          <a:bodyPr/>
          <a:lstStyle>
            <a:lvl1pPr algn="ctr">
              <a:defRPr sz="1600" b="1"/>
            </a:lvl1pPr>
          </a:lstStyle>
          <a:p>
            <a:pPr lvl="0"/>
            <a:r>
              <a:rPr lang="en-US"/>
              <a:t>Click to edit Master text styles</a:t>
            </a:r>
          </a:p>
        </p:txBody>
      </p:sp>
      <p:sp>
        <p:nvSpPr>
          <p:cNvPr id="27" name="Text Placeholder 4">
            <a:extLst>
              <a:ext uri="{FF2B5EF4-FFF2-40B4-BE49-F238E27FC236}">
                <a16:creationId xmlns:a16="http://schemas.microsoft.com/office/drawing/2014/main" id="{E913C8C9-41DE-9FD3-B231-1B9B46BF0C81}"/>
              </a:ext>
            </a:extLst>
          </p:cNvPr>
          <p:cNvSpPr>
            <a:spLocks noGrp="1"/>
          </p:cNvSpPr>
          <p:nvPr>
            <p:ph type="body" sz="quarter" idx="16"/>
          </p:nvPr>
        </p:nvSpPr>
        <p:spPr>
          <a:xfrm>
            <a:off x="8931910" y="2136698"/>
            <a:ext cx="2824904" cy="961573"/>
          </a:xfrm>
        </p:spPr>
        <p:txBody>
          <a:bodyPr/>
          <a:lstStyle>
            <a:lvl1pPr algn="ctr">
              <a:defRPr sz="1600" b="1"/>
            </a:lvl1pPr>
          </a:lstStyle>
          <a:p>
            <a:pPr lvl="0"/>
            <a:r>
              <a:rPr lang="en-US"/>
              <a:t>Click to edit Master text styles</a:t>
            </a:r>
          </a:p>
        </p:txBody>
      </p:sp>
      <p:sp>
        <p:nvSpPr>
          <p:cNvPr id="28" name="Text Placeholder 4">
            <a:extLst>
              <a:ext uri="{FF2B5EF4-FFF2-40B4-BE49-F238E27FC236}">
                <a16:creationId xmlns:a16="http://schemas.microsoft.com/office/drawing/2014/main" id="{F3A513F3-7374-C40B-563A-F42F1EA6FF48}"/>
              </a:ext>
            </a:extLst>
          </p:cNvPr>
          <p:cNvSpPr>
            <a:spLocks noGrp="1"/>
          </p:cNvSpPr>
          <p:nvPr>
            <p:ph type="body" sz="quarter" idx="17"/>
          </p:nvPr>
        </p:nvSpPr>
        <p:spPr>
          <a:xfrm>
            <a:off x="8931910" y="4835448"/>
            <a:ext cx="2824904" cy="961573"/>
          </a:xfrm>
        </p:spPr>
        <p:txBody>
          <a:bodyPr/>
          <a:lstStyle>
            <a:lvl1pPr algn="ctr">
              <a:defRPr sz="1600" b="1"/>
            </a:lvl1pPr>
          </a:lstStyle>
          <a:p>
            <a:pPr lvl="0"/>
            <a:r>
              <a:rPr lang="en-US"/>
              <a:t>Click to edit Master text styles</a:t>
            </a:r>
          </a:p>
        </p:txBody>
      </p:sp>
      <p:sp>
        <p:nvSpPr>
          <p:cNvPr id="29" name="Text Placeholder 4">
            <a:extLst>
              <a:ext uri="{FF2B5EF4-FFF2-40B4-BE49-F238E27FC236}">
                <a16:creationId xmlns:a16="http://schemas.microsoft.com/office/drawing/2014/main" id="{D815523E-990B-21DF-40BB-210030D717B0}"/>
              </a:ext>
            </a:extLst>
          </p:cNvPr>
          <p:cNvSpPr>
            <a:spLocks noGrp="1"/>
          </p:cNvSpPr>
          <p:nvPr>
            <p:ph type="body" sz="quarter" idx="18"/>
          </p:nvPr>
        </p:nvSpPr>
        <p:spPr>
          <a:xfrm>
            <a:off x="4083406" y="2509651"/>
            <a:ext cx="2007084" cy="961573"/>
          </a:xfrm>
        </p:spPr>
        <p:txBody>
          <a:bodyPr/>
          <a:lstStyle>
            <a:lvl1pPr algn="ctr">
              <a:defRPr sz="2000" b="1">
                <a:solidFill>
                  <a:schemeClr val="bg1"/>
                </a:solidFill>
              </a:defRPr>
            </a:lvl1pPr>
          </a:lstStyle>
          <a:p>
            <a:pPr lvl="0"/>
            <a:r>
              <a:rPr lang="en-US"/>
              <a:t>Click to edit Master text styles</a:t>
            </a:r>
          </a:p>
        </p:txBody>
      </p:sp>
      <p:sp>
        <p:nvSpPr>
          <p:cNvPr id="30" name="Text Placeholder 4">
            <a:extLst>
              <a:ext uri="{FF2B5EF4-FFF2-40B4-BE49-F238E27FC236}">
                <a16:creationId xmlns:a16="http://schemas.microsoft.com/office/drawing/2014/main" id="{E6F03BB2-9F4F-274E-547B-34B40BE0081F}"/>
              </a:ext>
            </a:extLst>
          </p:cNvPr>
          <p:cNvSpPr>
            <a:spLocks noGrp="1"/>
          </p:cNvSpPr>
          <p:nvPr>
            <p:ph type="body" sz="quarter" idx="19"/>
          </p:nvPr>
        </p:nvSpPr>
        <p:spPr>
          <a:xfrm>
            <a:off x="4083406" y="4411419"/>
            <a:ext cx="2007084" cy="961573"/>
          </a:xfrm>
        </p:spPr>
        <p:txBody>
          <a:bodyPr/>
          <a:lstStyle>
            <a:lvl1pPr algn="ctr">
              <a:defRPr sz="2000" b="1">
                <a:solidFill>
                  <a:schemeClr val="bg1"/>
                </a:solidFill>
              </a:defRPr>
            </a:lvl1pPr>
          </a:lstStyle>
          <a:p>
            <a:pPr lvl="0"/>
            <a:r>
              <a:rPr lang="en-US"/>
              <a:t>Click to edit Master text styles</a:t>
            </a:r>
          </a:p>
        </p:txBody>
      </p:sp>
      <p:sp>
        <p:nvSpPr>
          <p:cNvPr id="31" name="Text Placeholder 4">
            <a:extLst>
              <a:ext uri="{FF2B5EF4-FFF2-40B4-BE49-F238E27FC236}">
                <a16:creationId xmlns:a16="http://schemas.microsoft.com/office/drawing/2014/main" id="{91089C03-C6B0-AB41-A596-036B517D9EEB}"/>
              </a:ext>
            </a:extLst>
          </p:cNvPr>
          <p:cNvSpPr>
            <a:spLocks noGrp="1"/>
          </p:cNvSpPr>
          <p:nvPr>
            <p:ph type="body" sz="quarter" idx="20"/>
          </p:nvPr>
        </p:nvSpPr>
        <p:spPr>
          <a:xfrm>
            <a:off x="6102706" y="2509651"/>
            <a:ext cx="2007084" cy="961573"/>
          </a:xfrm>
        </p:spPr>
        <p:txBody>
          <a:bodyPr/>
          <a:lstStyle>
            <a:lvl1pPr algn="ctr">
              <a:defRPr sz="2000" b="1">
                <a:solidFill>
                  <a:schemeClr val="bg1"/>
                </a:solidFill>
              </a:defRPr>
            </a:lvl1pPr>
          </a:lstStyle>
          <a:p>
            <a:pPr lvl="0"/>
            <a:r>
              <a:rPr lang="en-US"/>
              <a:t>Click to edit Master text styles</a:t>
            </a:r>
          </a:p>
        </p:txBody>
      </p:sp>
      <p:sp>
        <p:nvSpPr>
          <p:cNvPr id="32" name="Text Placeholder 4">
            <a:extLst>
              <a:ext uri="{FF2B5EF4-FFF2-40B4-BE49-F238E27FC236}">
                <a16:creationId xmlns:a16="http://schemas.microsoft.com/office/drawing/2014/main" id="{AFF638B4-ADCC-2F09-75F6-85E75E7D3BE3}"/>
              </a:ext>
            </a:extLst>
          </p:cNvPr>
          <p:cNvSpPr>
            <a:spLocks noGrp="1"/>
          </p:cNvSpPr>
          <p:nvPr>
            <p:ph type="body" sz="quarter" idx="21"/>
          </p:nvPr>
        </p:nvSpPr>
        <p:spPr>
          <a:xfrm>
            <a:off x="6102706" y="4411419"/>
            <a:ext cx="2007084" cy="961573"/>
          </a:xfrm>
        </p:spPr>
        <p:txBody>
          <a:bodyPr/>
          <a:lstStyle>
            <a:lvl1pPr algn="ct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78784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CD7065-76B0-9C87-4B58-D01FD11403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010" b="3421"/>
          <a:stretch/>
        </p:blipFill>
        <p:spPr>
          <a:xfrm>
            <a:off x="0" y="0"/>
            <a:ext cx="12188952" cy="6519798"/>
          </a:xfrm>
          <a:prstGeom prst="rect">
            <a:avLst/>
          </a:prstGeom>
        </p:spPr>
      </p:pic>
      <p:sp>
        <p:nvSpPr>
          <p:cNvPr id="2" name="Title 1"/>
          <p:cNvSpPr>
            <a:spLocks noGrp="1"/>
          </p:cNvSpPr>
          <p:nvPr>
            <p:ph type="ctrTitle"/>
          </p:nvPr>
        </p:nvSpPr>
        <p:spPr>
          <a:xfrm>
            <a:off x="5" y="2080061"/>
            <a:ext cx="12188947" cy="2271059"/>
          </a:xfrm>
          <a:prstGeom prst="rect">
            <a:avLst/>
          </a:prstGeom>
        </p:spPr>
        <p:txBody>
          <a:bodyPr anchor="ctr"/>
          <a:lstStyle>
            <a:lvl1pPr algn="ctr">
              <a:defRPr sz="3600">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395916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Ligh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7051C-7D25-4A2A-A0C1-D56A4A0CE69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b="5403"/>
          <a:stretch/>
        </p:blipFill>
        <p:spPr>
          <a:xfrm>
            <a:off x="-223" y="0"/>
            <a:ext cx="12192003" cy="6494243"/>
          </a:xfrm>
          <a:prstGeom prst="rect">
            <a:avLst/>
          </a:prstGeom>
        </p:spPr>
      </p:pic>
      <p:sp>
        <p:nvSpPr>
          <p:cNvPr id="2" name="Title 1"/>
          <p:cNvSpPr>
            <a:spLocks noGrp="1"/>
          </p:cNvSpPr>
          <p:nvPr>
            <p:ph type="ctrTitle"/>
          </p:nvPr>
        </p:nvSpPr>
        <p:spPr>
          <a:xfrm>
            <a:off x="5" y="2080061"/>
            <a:ext cx="12188947" cy="2271059"/>
          </a:xfrm>
          <a:prstGeom prst="rect">
            <a:avLst/>
          </a:prstGeom>
        </p:spPr>
        <p:txBody>
          <a:bodyPr anchor="ctr"/>
          <a:lstStyle>
            <a:lvl1pPr algn="ctr">
              <a:defRPr sz="3600">
                <a:solidFill>
                  <a:schemeClr val="tx2"/>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174540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6"/>
            <a:ext cx="12192000"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9833D9AF-5B82-345D-32F7-565A69012D72}"/>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7800" b="5402"/>
          <a:stretch/>
        </p:blipFill>
        <p:spPr>
          <a:xfrm>
            <a:off x="-223" y="1221951"/>
            <a:ext cx="12192003" cy="5272292"/>
          </a:xfrm>
          <a:prstGeom prst="rect">
            <a:avLst/>
          </a:prstGeom>
        </p:spPr>
      </p:pic>
      <p:sp>
        <p:nvSpPr>
          <p:cNvPr id="4" name="Text Placeholder 4">
            <a:extLst>
              <a:ext uri="{FF2B5EF4-FFF2-40B4-BE49-F238E27FC236}">
                <a16:creationId xmlns:a16="http://schemas.microsoft.com/office/drawing/2014/main" id="{EC3B5241-6192-5E7E-75D3-4822944F80F9}"/>
              </a:ext>
            </a:extLst>
          </p:cNvPr>
          <p:cNvSpPr>
            <a:spLocks noGrp="1"/>
          </p:cNvSpPr>
          <p:nvPr>
            <p:ph type="body" sz="quarter" idx="14"/>
          </p:nvPr>
        </p:nvSpPr>
        <p:spPr>
          <a:xfrm>
            <a:off x="365760" y="1470476"/>
            <a:ext cx="11460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11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CEF79-3E5A-F243-2673-F2208A62C3CE}"/>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
        <p:nvSpPr>
          <p:cNvPr id="6" name="Title 5">
            <a:extLst>
              <a:ext uri="{FF2B5EF4-FFF2-40B4-BE49-F238E27FC236}">
                <a16:creationId xmlns:a16="http://schemas.microsoft.com/office/drawing/2014/main" id="{B264CE86-5C66-8F42-A524-E71F72919812}"/>
              </a:ext>
            </a:extLst>
          </p:cNvPr>
          <p:cNvSpPr>
            <a:spLocks noGrp="1"/>
          </p:cNvSpPr>
          <p:nvPr>
            <p:ph type="title"/>
          </p:nvPr>
        </p:nvSpPr>
        <p:spPr>
          <a:xfrm>
            <a:off x="-2" y="2084832"/>
            <a:ext cx="12192001" cy="2267712"/>
          </a:xfrm>
        </p:spPr>
        <p:txBody>
          <a:bodyPr>
            <a:normAutofit/>
          </a:bodyPr>
          <a:lstStyle>
            <a:lvl1pPr algn="ctr">
              <a:defRPr sz="3600">
                <a:solidFill>
                  <a:schemeClr val="bg1"/>
                </a:solidFill>
              </a:defRPr>
            </a:lvl1pPr>
          </a:lstStyle>
          <a:p>
            <a:endParaRPr lang="en-US"/>
          </a:p>
        </p:txBody>
      </p:sp>
    </p:spTree>
    <p:extLst>
      <p:ext uri="{BB962C8B-B14F-4D97-AF65-F5344CB8AC3E}">
        <p14:creationId xmlns:p14="http://schemas.microsoft.com/office/powerpoint/2010/main" val="2957461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Lim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87884F-C624-17B7-6AA0-32878C06467D}"/>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
        <p:nvSpPr>
          <p:cNvPr id="2" name="Title 1"/>
          <p:cNvSpPr>
            <a:spLocks noGrp="1"/>
          </p:cNvSpPr>
          <p:nvPr>
            <p:ph type="ctrTitle"/>
          </p:nvPr>
        </p:nvSpPr>
        <p:spPr>
          <a:xfrm>
            <a:off x="5" y="2080061"/>
            <a:ext cx="12188947" cy="2271059"/>
          </a:xfrm>
          <a:prstGeom prst="rect">
            <a:avLst/>
          </a:prstGeom>
        </p:spPr>
        <p:txBody>
          <a:bodyPr anchor="ctr"/>
          <a:lstStyle>
            <a:lvl1pPr algn="ctr">
              <a:defRPr sz="3600">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2216209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Burgand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E147F-0A77-1538-F126-07E305FD301F}"/>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0"/>
            <a:ext cx="12188952" cy="6519798"/>
          </a:xfrm>
          <a:prstGeom prst="rect">
            <a:avLst/>
          </a:prstGeom>
        </p:spPr>
      </p:pic>
      <p:sp>
        <p:nvSpPr>
          <p:cNvPr id="2" name="Title 1"/>
          <p:cNvSpPr>
            <a:spLocks noGrp="1"/>
          </p:cNvSpPr>
          <p:nvPr>
            <p:ph type="ctrTitle"/>
          </p:nvPr>
        </p:nvSpPr>
        <p:spPr>
          <a:xfrm>
            <a:off x="5" y="2080061"/>
            <a:ext cx="12188947" cy="2271059"/>
          </a:xfrm>
          <a:prstGeom prst="rect">
            <a:avLst/>
          </a:prstGeom>
        </p:spPr>
        <p:txBody>
          <a:bodyPr anchor="ctr"/>
          <a:lstStyle>
            <a:lvl1pPr marL="0" indent="0" algn="ctr">
              <a:tabLst/>
              <a:defRPr sz="3600">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2049809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ll Lef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3" y="3"/>
            <a:ext cx="6095999" cy="6491632"/>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6461760" y="65316"/>
            <a:ext cx="5730240"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6461760" y="1470476"/>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386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ll Left Box 4.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3" y="2"/>
            <a:ext cx="5486399" cy="6479521"/>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5850757" y="65316"/>
            <a:ext cx="6341243"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5850760" y="1470476"/>
            <a:ext cx="5975481"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40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ll Lef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2"/>
            <a:ext cx="4876800" cy="6491632"/>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5242560" y="65316"/>
            <a:ext cx="6949440"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5242560" y="1470476"/>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20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ll Left Box 3&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2"/>
            <a:ext cx="3657600" cy="6479521"/>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4023360" y="65316"/>
            <a:ext cx="8168640"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4023360" y="1470476"/>
            <a:ext cx="78028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943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ll Righ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6096000" y="3"/>
            <a:ext cx="6095999" cy="6467410"/>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365762" y="65316"/>
            <a:ext cx="5727151"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365760" y="1470476"/>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856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ll Right Box 4.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6705598" y="3"/>
            <a:ext cx="5486399" cy="6485576"/>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59740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365761" y="65316"/>
            <a:ext cx="5968475"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365761" y="1470476"/>
            <a:ext cx="5968475"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37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ll Righ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7315197" y="2"/>
            <a:ext cx="4876799" cy="6491631"/>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65836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365760" y="65316"/>
            <a:ext cx="6583680"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6"/>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3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u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6"/>
            <a:ext cx="12192000"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9833D9AF-5B82-345D-32F7-565A69012D72}"/>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7800" b="5402"/>
          <a:stretch/>
        </p:blipFill>
        <p:spPr>
          <a:xfrm>
            <a:off x="-223" y="1221951"/>
            <a:ext cx="12192003" cy="5272292"/>
          </a:xfrm>
          <a:prstGeom prst="rect">
            <a:avLst/>
          </a:prstGeom>
        </p:spPr>
      </p:pic>
      <p:sp>
        <p:nvSpPr>
          <p:cNvPr id="4" name="Freeform 3">
            <a:extLst>
              <a:ext uri="{FF2B5EF4-FFF2-40B4-BE49-F238E27FC236}">
                <a16:creationId xmlns:a16="http://schemas.microsoft.com/office/drawing/2014/main" id="{F278F155-566B-4D5D-A0DE-DB72D2238C40}"/>
              </a:ext>
            </a:extLst>
          </p:cNvPr>
          <p:cNvSpPr/>
          <p:nvPr userDrawn="1"/>
        </p:nvSpPr>
        <p:spPr>
          <a:xfrm rot="10800000">
            <a:off x="7558268" y="1223319"/>
            <a:ext cx="4630474" cy="5270922"/>
          </a:xfrm>
          <a:custGeom>
            <a:avLst/>
            <a:gdLst>
              <a:gd name="connsiteX0" fmla="*/ 0 w 4708940"/>
              <a:gd name="connsiteY0" fmla="*/ 0 h 6491590"/>
              <a:gd name="connsiteX1" fmla="*/ 4708940 w 4708940"/>
              <a:gd name="connsiteY1" fmla="*/ 0 h 6491590"/>
              <a:gd name="connsiteX2" fmla="*/ 4635943 w 4708940"/>
              <a:gd name="connsiteY2" fmla="*/ 215737 h 6491590"/>
              <a:gd name="connsiteX3" fmla="*/ 4177841 w 4708940"/>
              <a:gd name="connsiteY3" fmla="*/ 3245796 h 6491590"/>
              <a:gd name="connsiteX4" fmla="*/ 4635943 w 4708940"/>
              <a:gd name="connsiteY4" fmla="*/ 6275855 h 6491590"/>
              <a:gd name="connsiteX5" fmla="*/ 4708940 w 4708940"/>
              <a:gd name="connsiteY5" fmla="*/ 6491590 h 6491590"/>
              <a:gd name="connsiteX6" fmla="*/ 0 w 4708940"/>
              <a:gd name="connsiteY6" fmla="*/ 6491590 h 6491590"/>
              <a:gd name="connsiteX7" fmla="*/ 0 w 4708940"/>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940" h="6491590">
                <a:moveTo>
                  <a:pt x="0" y="0"/>
                </a:moveTo>
                <a:lnTo>
                  <a:pt x="4708940" y="0"/>
                </a:lnTo>
                <a:lnTo>
                  <a:pt x="4635943" y="215737"/>
                </a:lnTo>
                <a:cubicBezTo>
                  <a:pt x="4338224" y="1172932"/>
                  <a:pt x="4177841" y="2190634"/>
                  <a:pt x="4177841" y="3245796"/>
                </a:cubicBezTo>
                <a:cubicBezTo>
                  <a:pt x="4177841" y="4300958"/>
                  <a:pt x="4338224" y="5318660"/>
                  <a:pt x="4635943" y="6275855"/>
                </a:cubicBezTo>
                <a:lnTo>
                  <a:pt x="4708940" y="6491590"/>
                </a:lnTo>
                <a:lnTo>
                  <a:pt x="0" y="6491590"/>
                </a:lnTo>
                <a:lnTo>
                  <a:pt x="0" y="0"/>
                </a:lnTo>
                <a:close/>
              </a:path>
            </a:pathLst>
          </a:custGeom>
          <a:solidFill>
            <a:schemeClr val="bg1">
              <a:alpha val="50063"/>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99CB8754-0F02-677C-0DA4-DC23BFDF5853}"/>
              </a:ext>
            </a:extLst>
          </p:cNvPr>
          <p:cNvSpPr>
            <a:spLocks noGrp="1"/>
          </p:cNvSpPr>
          <p:nvPr>
            <p:ph type="body" sz="quarter" idx="14"/>
          </p:nvPr>
        </p:nvSpPr>
        <p:spPr>
          <a:xfrm>
            <a:off x="365760" y="1470476"/>
            <a:ext cx="7117273"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9D2CDC8C-752E-AA91-5B01-728A520ACC75}"/>
              </a:ext>
            </a:extLst>
          </p:cNvPr>
          <p:cNvSpPr>
            <a:spLocks noGrp="1"/>
          </p:cNvSpPr>
          <p:nvPr>
            <p:ph type="body" sz="quarter" idx="15"/>
          </p:nvPr>
        </p:nvSpPr>
        <p:spPr>
          <a:xfrm>
            <a:off x="8478456" y="1470476"/>
            <a:ext cx="3347784"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882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ll Right Box 3&quo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D31FBC-7F46-3D40-8508-88CE2AD1C8D9}"/>
              </a:ext>
            </a:extLst>
          </p:cNvPr>
          <p:cNvSpPr/>
          <p:nvPr/>
        </p:nvSpPr>
        <p:spPr>
          <a:xfrm flipH="1">
            <a:off x="8540717" y="1"/>
            <a:ext cx="3651281" cy="6491634"/>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6E307A-92DF-CC4B-A0EC-CF72DE29FF0C}"/>
              </a:ext>
            </a:extLst>
          </p:cNvPr>
          <p:cNvSpPr>
            <a:spLocks noGrp="1"/>
          </p:cNvSpPr>
          <p:nvPr>
            <p:ph type="title" hasCustomPrompt="1"/>
          </p:nvPr>
        </p:nvSpPr>
        <p:spPr>
          <a:xfrm>
            <a:off x="365762" y="60960"/>
            <a:ext cx="7811801" cy="1158240"/>
          </a:xfrm>
        </p:spPr>
        <p:txBody>
          <a:bodyPr/>
          <a:lstStyle>
            <a:lvl1pPr algn="l">
              <a:defRPr/>
            </a:lvl1pPr>
          </a:lstStyle>
          <a:p>
            <a:r>
              <a:rPr lang="en-US"/>
              <a:t>Title: Poppins, 32pt, dark gray</a:t>
            </a:r>
          </a:p>
        </p:txBody>
      </p:sp>
      <p:sp>
        <p:nvSpPr>
          <p:cNvPr id="7" name="Text Placeholder 6">
            <a:extLst>
              <a:ext uri="{FF2B5EF4-FFF2-40B4-BE49-F238E27FC236}">
                <a16:creationId xmlns:a16="http://schemas.microsoft.com/office/drawing/2014/main" id="{80869F8D-987E-744D-BA39-70B066A5571D}"/>
              </a:ext>
            </a:extLst>
          </p:cNvPr>
          <p:cNvSpPr>
            <a:spLocks noGrp="1"/>
          </p:cNvSpPr>
          <p:nvPr>
            <p:ph type="body" sz="quarter" idx="10"/>
          </p:nvPr>
        </p:nvSpPr>
        <p:spPr>
          <a:xfrm>
            <a:off x="365762" y="1475232"/>
            <a:ext cx="7811801" cy="4693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25064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 Box 4&quot; with tex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D31FBC-7F46-3D40-8508-88CE2AD1C8D9}"/>
              </a:ext>
            </a:extLst>
          </p:cNvPr>
          <p:cNvSpPr/>
          <p:nvPr userDrawn="1"/>
        </p:nvSpPr>
        <p:spPr>
          <a:xfrm>
            <a:off x="2" y="3"/>
            <a:ext cx="4876799" cy="6486144"/>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id="{A60D50F0-7D26-4509-9563-CACF28D29359}"/>
              </a:ext>
            </a:extLst>
          </p:cNvPr>
          <p:cNvSpPr>
            <a:spLocks noGrp="1"/>
          </p:cNvSpPr>
          <p:nvPr>
            <p:ph type="title" hasCustomPrompt="1"/>
          </p:nvPr>
        </p:nvSpPr>
        <p:spPr>
          <a:xfrm>
            <a:off x="365760" y="60960"/>
            <a:ext cx="4307840" cy="1438656"/>
          </a:xfrm>
          <a:prstGeom prst="rect">
            <a:avLst/>
          </a:prstGeom>
        </p:spPr>
        <p:txBody>
          <a:bodyPr anchor="ctr"/>
          <a:lstStyle>
            <a:lvl1pPr algn="l">
              <a:defRPr sz="3200">
                <a:solidFill>
                  <a:schemeClr val="tx1"/>
                </a:solidFill>
                <a:latin typeface="Poppins" pitchFamily="2" charset="77"/>
                <a:cs typeface="Poppins" pitchFamily="2" charset="77"/>
              </a:defRPr>
            </a:lvl1pPr>
          </a:lstStyle>
          <a:p>
            <a:r>
              <a:rPr lang="en-US"/>
              <a:t>Poppins, 32pt</a:t>
            </a:r>
          </a:p>
        </p:txBody>
      </p:sp>
      <p:sp>
        <p:nvSpPr>
          <p:cNvPr id="3" name="Text Placeholder 2">
            <a:extLst>
              <a:ext uri="{FF2B5EF4-FFF2-40B4-BE49-F238E27FC236}">
                <a16:creationId xmlns:a16="http://schemas.microsoft.com/office/drawing/2014/main" id="{CD8F009F-1B0C-0D41-9AF8-6B8C883BFF08}"/>
              </a:ext>
            </a:extLst>
          </p:cNvPr>
          <p:cNvSpPr>
            <a:spLocks noGrp="1"/>
          </p:cNvSpPr>
          <p:nvPr userDrawn="1">
            <p:ph type="body" sz="quarter" idx="14"/>
          </p:nvPr>
        </p:nvSpPr>
        <p:spPr>
          <a:xfrm>
            <a:off x="365760" y="1682496"/>
            <a:ext cx="4307840" cy="4589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244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377A65-1AB6-2F60-BC53-78B08F5B58A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 y="0"/>
            <a:ext cx="46402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icon&#10;&#10;Description automatically generated">
            <a:extLst>
              <a:ext uri="{FF2B5EF4-FFF2-40B4-BE49-F238E27FC236}">
                <a16:creationId xmlns:a16="http://schemas.microsoft.com/office/drawing/2014/main" id="{77BCBAD4-623C-2513-A354-7C0100D770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4" name="Text Placeholder 13">
            <a:extLst>
              <a:ext uri="{FF2B5EF4-FFF2-40B4-BE49-F238E27FC236}">
                <a16:creationId xmlns:a16="http://schemas.microsoft.com/office/drawing/2014/main" id="{2F4EFE0C-39C2-54F6-9C47-C41837371E0E}"/>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5" name="Text Placeholder 14">
            <a:extLst>
              <a:ext uri="{FF2B5EF4-FFF2-40B4-BE49-F238E27FC236}">
                <a16:creationId xmlns:a16="http://schemas.microsoft.com/office/drawing/2014/main" id="{854F15C8-84CD-E71E-DDA2-7407CEA88898}"/>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8" name="Graphic 7">
            <a:extLst>
              <a:ext uri="{FF2B5EF4-FFF2-40B4-BE49-F238E27FC236}">
                <a16:creationId xmlns:a16="http://schemas.microsoft.com/office/drawing/2014/main" id="{B3EC7E46-7FBD-A08A-9708-560E87F2D6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3125834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8_Title Slide with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9A7B19-DF6D-4CE5-A41B-14E1356410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7347" r="1077" b="7834"/>
          <a:stretch/>
        </p:blipFill>
        <p:spPr>
          <a:xfrm>
            <a:off x="1" y="0"/>
            <a:ext cx="4640263" cy="6858000"/>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77BCBAD4-623C-2513-A354-7C0100D770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4" name="Text Placeholder 13">
            <a:extLst>
              <a:ext uri="{FF2B5EF4-FFF2-40B4-BE49-F238E27FC236}">
                <a16:creationId xmlns:a16="http://schemas.microsoft.com/office/drawing/2014/main" id="{2F4EFE0C-39C2-54F6-9C47-C41837371E0E}"/>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5" name="Text Placeholder 14">
            <a:extLst>
              <a:ext uri="{FF2B5EF4-FFF2-40B4-BE49-F238E27FC236}">
                <a16:creationId xmlns:a16="http://schemas.microsoft.com/office/drawing/2014/main" id="{854F15C8-84CD-E71E-DDA2-7407CEA88898}"/>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8" name="Graphic 7">
            <a:extLst>
              <a:ext uri="{FF2B5EF4-FFF2-40B4-BE49-F238E27FC236}">
                <a16:creationId xmlns:a16="http://schemas.microsoft.com/office/drawing/2014/main" id="{B3EC7E46-7FBD-A08A-9708-560E87F2D6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687479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403537E-2838-A64D-AAE2-5BB08F4D4E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7347" r="1077" b="7834"/>
          <a:stretch/>
        </p:blipFill>
        <p:spPr>
          <a:xfrm>
            <a:off x="1" y="0"/>
            <a:ext cx="4640263" cy="6858000"/>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09223233-2F22-33F2-D2D1-842A155269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3" name="Text Placeholder 13">
            <a:extLst>
              <a:ext uri="{FF2B5EF4-FFF2-40B4-BE49-F238E27FC236}">
                <a16:creationId xmlns:a16="http://schemas.microsoft.com/office/drawing/2014/main" id="{6075823C-7592-9746-7F45-08FC72BD470B}"/>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4" name="Text Placeholder 14">
            <a:extLst>
              <a:ext uri="{FF2B5EF4-FFF2-40B4-BE49-F238E27FC236}">
                <a16:creationId xmlns:a16="http://schemas.microsoft.com/office/drawing/2014/main" id="{5D3CBBEA-5234-2B4B-3325-D218C9698F4D}"/>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8FB325EE-327F-CB05-DC84-58E11A9E2BD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3990843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im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0E25D2-8974-D147-89B2-11AFDD4182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220" t="3910" r="34417" b="13070"/>
          <a:stretch/>
        </p:blipFill>
        <p:spPr>
          <a:xfrm>
            <a:off x="9455" y="8763"/>
            <a:ext cx="4630808" cy="6858000"/>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64A142AD-684E-C5C2-DC1B-34A3EFDBA62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3" name="Text Placeholder 13">
            <a:extLst>
              <a:ext uri="{FF2B5EF4-FFF2-40B4-BE49-F238E27FC236}">
                <a16:creationId xmlns:a16="http://schemas.microsoft.com/office/drawing/2014/main" id="{639D7AA4-A3CD-66F0-6388-C367EE4DB5D9}"/>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4" name="Text Placeholder 14">
            <a:extLst>
              <a:ext uri="{FF2B5EF4-FFF2-40B4-BE49-F238E27FC236}">
                <a16:creationId xmlns:a16="http://schemas.microsoft.com/office/drawing/2014/main" id="{C90FCBDD-C573-5F31-04E8-88AA1AB5B5EB}"/>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B9DC64E4-6B78-D8D7-D796-7BBFF8087D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438476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Title Slide with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DFC7113-A8EC-9141-B0BC-9D27583CD1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249" r="33565"/>
          <a:stretch/>
        </p:blipFill>
        <p:spPr>
          <a:xfrm>
            <a:off x="-3089" y="0"/>
            <a:ext cx="4643352" cy="6858000"/>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9A20EC50-27B7-ACA5-5B2B-8F5D5A0DA33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3" name="Text Placeholder 13">
            <a:extLst>
              <a:ext uri="{FF2B5EF4-FFF2-40B4-BE49-F238E27FC236}">
                <a16:creationId xmlns:a16="http://schemas.microsoft.com/office/drawing/2014/main" id="{9B47DE77-EE7B-A46A-3E7C-A99538ABE120}"/>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4" name="Text Placeholder 14">
            <a:extLst>
              <a:ext uri="{FF2B5EF4-FFF2-40B4-BE49-F238E27FC236}">
                <a16:creationId xmlns:a16="http://schemas.microsoft.com/office/drawing/2014/main" id="{778C158E-5B75-CF95-9B72-5078E5841F69}"/>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A785F712-7D74-DA31-6C29-528AAB29663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3543918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485E49-4E22-0C43-ACC5-F9ED90EFBE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23" t="6824" r="2969" b="2711"/>
          <a:stretch/>
        </p:blipFill>
        <p:spPr>
          <a:xfrm>
            <a:off x="-1" y="0"/>
            <a:ext cx="4640263" cy="6858000"/>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28DEC83F-9AAB-BE1E-2B24-B9A6850CA4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3" name="Text Placeholder 13">
            <a:extLst>
              <a:ext uri="{FF2B5EF4-FFF2-40B4-BE49-F238E27FC236}">
                <a16:creationId xmlns:a16="http://schemas.microsoft.com/office/drawing/2014/main" id="{50F5157C-9165-DD14-46FD-087C75D564CB}"/>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4" name="Text Placeholder 14">
            <a:extLst>
              <a:ext uri="{FF2B5EF4-FFF2-40B4-BE49-F238E27FC236}">
                <a16:creationId xmlns:a16="http://schemas.microsoft.com/office/drawing/2014/main" id="{530A94F6-B57A-8EBE-F014-AA77100CE651}"/>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3749008C-233D-605A-18DB-29F28BBCF83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1319515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Title Slide with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1EBC95-F002-7C47-AF72-5D85BA1A68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6142" t="2767" r="21259" b="2624"/>
          <a:stretch/>
        </p:blipFill>
        <p:spPr>
          <a:xfrm>
            <a:off x="2" y="1"/>
            <a:ext cx="4640261" cy="6868449"/>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12B5D4B0-669E-7866-3806-6F10329A20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3" name="Text Placeholder 13">
            <a:extLst>
              <a:ext uri="{FF2B5EF4-FFF2-40B4-BE49-F238E27FC236}">
                <a16:creationId xmlns:a16="http://schemas.microsoft.com/office/drawing/2014/main" id="{1BEB6192-30C7-49AE-A1B3-C6B4E0043721}"/>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4" name="Text Placeholder 14">
            <a:extLst>
              <a:ext uri="{FF2B5EF4-FFF2-40B4-BE49-F238E27FC236}">
                <a16:creationId xmlns:a16="http://schemas.microsoft.com/office/drawing/2014/main" id="{04A56010-786E-F8F8-9339-8E485620D216}"/>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14F5E96F-7C4A-918A-3EFC-535A30C8196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3143400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Title Slide with image">
    <p:spTree>
      <p:nvGrpSpPr>
        <p:cNvPr id="1" name=""/>
        <p:cNvGrpSpPr/>
        <p:nvPr/>
      </p:nvGrpSpPr>
      <p:grpSpPr>
        <a:xfrm>
          <a:off x="0" y="0"/>
          <a:ext cx="0" cy="0"/>
          <a:chOff x="0" y="0"/>
          <a:chExt cx="0" cy="0"/>
        </a:xfrm>
      </p:grpSpPr>
      <p:pic>
        <p:nvPicPr>
          <p:cNvPr id="16" name="Picture 15" descr="A person and a child planting a tree&#10;&#10;Description automatically generated with low confidence">
            <a:extLst>
              <a:ext uri="{FF2B5EF4-FFF2-40B4-BE49-F238E27FC236}">
                <a16:creationId xmlns:a16="http://schemas.microsoft.com/office/drawing/2014/main" id="{7EF70B3B-79AA-5C47-8ED3-C317BD9D71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262" r="20643"/>
          <a:stretch/>
        </p:blipFill>
        <p:spPr>
          <a:xfrm>
            <a:off x="-1" y="0"/>
            <a:ext cx="4640261" cy="6858000"/>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3006866A-B71E-15CD-C9D2-E73890C9352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174"/>
          <a:stretch/>
        </p:blipFill>
        <p:spPr>
          <a:xfrm>
            <a:off x="3439596" y="0"/>
            <a:ext cx="8752403" cy="6861574"/>
          </a:xfrm>
          <a:prstGeom prst="rect">
            <a:avLst/>
          </a:prstGeom>
        </p:spPr>
      </p:pic>
      <p:sp>
        <p:nvSpPr>
          <p:cNvPr id="3" name="Text Placeholder 13">
            <a:extLst>
              <a:ext uri="{FF2B5EF4-FFF2-40B4-BE49-F238E27FC236}">
                <a16:creationId xmlns:a16="http://schemas.microsoft.com/office/drawing/2014/main" id="{7DFBC8FE-6197-2447-BFC6-58709E089177}"/>
              </a:ext>
            </a:extLst>
          </p:cNvPr>
          <p:cNvSpPr>
            <a:spLocks noGrp="1"/>
          </p:cNvSpPr>
          <p:nvPr>
            <p:ph type="body" sz="quarter" idx="14"/>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4" name="Text Placeholder 14">
            <a:extLst>
              <a:ext uri="{FF2B5EF4-FFF2-40B4-BE49-F238E27FC236}">
                <a16:creationId xmlns:a16="http://schemas.microsoft.com/office/drawing/2014/main" id="{C5099C57-5368-4431-4627-7CADE0465EE7}"/>
              </a:ext>
            </a:extLst>
          </p:cNvPr>
          <p:cNvSpPr>
            <a:spLocks noGrp="1"/>
          </p:cNvSpPr>
          <p:nvPr>
            <p:ph type="body" sz="quarter" idx="15"/>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F958D7F8-C49E-F8A9-D499-ED7875BC65C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29429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Blu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6"/>
            <a:ext cx="12192000"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9833D9AF-5B82-345D-32F7-565A69012D72}"/>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7800" b="5402"/>
          <a:stretch/>
        </p:blipFill>
        <p:spPr>
          <a:xfrm>
            <a:off x="-223" y="1221951"/>
            <a:ext cx="12192003" cy="5272292"/>
          </a:xfrm>
          <a:prstGeom prst="rect">
            <a:avLst/>
          </a:prstGeom>
        </p:spPr>
      </p:pic>
      <p:sp>
        <p:nvSpPr>
          <p:cNvPr id="4" name="Freeform 3">
            <a:extLst>
              <a:ext uri="{FF2B5EF4-FFF2-40B4-BE49-F238E27FC236}">
                <a16:creationId xmlns:a16="http://schemas.microsoft.com/office/drawing/2014/main" id="{F278F155-566B-4D5D-A0DE-DB72D2238C40}"/>
              </a:ext>
            </a:extLst>
          </p:cNvPr>
          <p:cNvSpPr/>
          <p:nvPr userDrawn="1"/>
        </p:nvSpPr>
        <p:spPr>
          <a:xfrm rot="10800000" flipH="1">
            <a:off x="-443" y="1223319"/>
            <a:ext cx="4630474" cy="5270922"/>
          </a:xfrm>
          <a:custGeom>
            <a:avLst/>
            <a:gdLst>
              <a:gd name="connsiteX0" fmla="*/ 0 w 4708940"/>
              <a:gd name="connsiteY0" fmla="*/ 0 h 6491590"/>
              <a:gd name="connsiteX1" fmla="*/ 4708940 w 4708940"/>
              <a:gd name="connsiteY1" fmla="*/ 0 h 6491590"/>
              <a:gd name="connsiteX2" fmla="*/ 4635943 w 4708940"/>
              <a:gd name="connsiteY2" fmla="*/ 215737 h 6491590"/>
              <a:gd name="connsiteX3" fmla="*/ 4177841 w 4708940"/>
              <a:gd name="connsiteY3" fmla="*/ 3245796 h 6491590"/>
              <a:gd name="connsiteX4" fmla="*/ 4635943 w 4708940"/>
              <a:gd name="connsiteY4" fmla="*/ 6275855 h 6491590"/>
              <a:gd name="connsiteX5" fmla="*/ 4708940 w 4708940"/>
              <a:gd name="connsiteY5" fmla="*/ 6491590 h 6491590"/>
              <a:gd name="connsiteX6" fmla="*/ 0 w 4708940"/>
              <a:gd name="connsiteY6" fmla="*/ 6491590 h 6491590"/>
              <a:gd name="connsiteX7" fmla="*/ 0 w 4708940"/>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940" h="6491590">
                <a:moveTo>
                  <a:pt x="0" y="0"/>
                </a:moveTo>
                <a:lnTo>
                  <a:pt x="4708940" y="0"/>
                </a:lnTo>
                <a:lnTo>
                  <a:pt x="4635943" y="215737"/>
                </a:lnTo>
                <a:cubicBezTo>
                  <a:pt x="4338224" y="1172932"/>
                  <a:pt x="4177841" y="2190634"/>
                  <a:pt x="4177841" y="3245796"/>
                </a:cubicBezTo>
                <a:cubicBezTo>
                  <a:pt x="4177841" y="4300958"/>
                  <a:pt x="4338224" y="5318660"/>
                  <a:pt x="4635943" y="6275855"/>
                </a:cubicBezTo>
                <a:lnTo>
                  <a:pt x="4708940" y="6491590"/>
                </a:lnTo>
                <a:lnTo>
                  <a:pt x="0" y="6491590"/>
                </a:lnTo>
                <a:lnTo>
                  <a:pt x="0" y="0"/>
                </a:lnTo>
                <a:close/>
              </a:path>
            </a:pathLst>
          </a:custGeom>
          <a:solidFill>
            <a:schemeClr val="bg1">
              <a:alpha val="50063"/>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E308F5AD-3454-CDA5-09F7-BF237921C0F8}"/>
              </a:ext>
            </a:extLst>
          </p:cNvPr>
          <p:cNvSpPr>
            <a:spLocks noGrp="1"/>
          </p:cNvSpPr>
          <p:nvPr>
            <p:ph type="body" sz="quarter" idx="14"/>
          </p:nvPr>
        </p:nvSpPr>
        <p:spPr>
          <a:xfrm>
            <a:off x="365761" y="1470476"/>
            <a:ext cx="355227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0362CBAF-628C-8CC6-6668-5E0B2B3793D4}"/>
              </a:ext>
            </a:extLst>
          </p:cNvPr>
          <p:cNvSpPr>
            <a:spLocks noGrp="1"/>
          </p:cNvSpPr>
          <p:nvPr>
            <p:ph type="body" sz="quarter" idx="15"/>
          </p:nvPr>
        </p:nvSpPr>
        <p:spPr>
          <a:xfrm>
            <a:off x="4826643" y="1470476"/>
            <a:ext cx="6999597"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831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D94D685-7646-43F0-AD43-BC8CA981CD30}"/>
              </a:ext>
            </a:extLst>
          </p:cNvPr>
          <p:cNvSpPr>
            <a:spLocks noGrp="1"/>
          </p:cNvSpPr>
          <p:nvPr>
            <p:ph type="body" sz="quarter" idx="11" hasCustomPrompt="1"/>
          </p:nvPr>
        </p:nvSpPr>
        <p:spPr>
          <a:xfrm>
            <a:off x="560851" y="6276203"/>
            <a:ext cx="6449549" cy="332677"/>
          </a:xfrm>
        </p:spPr>
        <p:txBody>
          <a:bodyPr>
            <a:normAutofit/>
          </a:bodyPr>
          <a:lstStyle>
            <a:lvl1pPr marL="0" marR="0" indent="0" algn="l" defTabSz="1219170" rtl="0" eaLnBrk="1" fontAlgn="auto" latinLnBrk="0" hangingPunct="1">
              <a:lnSpc>
                <a:spcPct val="100000"/>
              </a:lnSpc>
              <a:spcBef>
                <a:spcPts val="0"/>
              </a:spcBef>
              <a:spcAft>
                <a:spcPts val="0"/>
              </a:spcAft>
              <a:buClrTx/>
              <a:buSzTx/>
              <a:buFontTx/>
              <a:buNone/>
              <a:tabLst/>
              <a:defRPr sz="1067">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Citation should be at the bottom in 8 pt. font</a:t>
            </a:r>
            <a:r>
              <a:rPr kumimoji="0" lang="en-US" sz="1067" b="0"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3" name="Media Placeholder 2">
            <a:extLst>
              <a:ext uri="{FF2B5EF4-FFF2-40B4-BE49-F238E27FC236}">
                <a16:creationId xmlns:a16="http://schemas.microsoft.com/office/drawing/2014/main" id="{1EABF0BB-2E8D-420C-8D16-EDAC53736EEC}"/>
              </a:ext>
            </a:extLst>
          </p:cNvPr>
          <p:cNvSpPr>
            <a:spLocks noGrp="1"/>
          </p:cNvSpPr>
          <p:nvPr>
            <p:ph type="media" sz="quarter" idx="12" hasCustomPrompt="1"/>
          </p:nvPr>
        </p:nvSpPr>
        <p:spPr>
          <a:xfrm>
            <a:off x="0" y="0"/>
            <a:ext cx="12192000" cy="6857999"/>
          </a:xfrm>
        </p:spPr>
        <p:txBody>
          <a:bodyPr/>
          <a:lstStyle>
            <a:lvl1pPr>
              <a:defRPr/>
            </a:lvl1pPr>
          </a:lstStyle>
          <a:p>
            <a:r>
              <a:rPr lang="en-US"/>
              <a:t>Click to add video</a:t>
            </a:r>
          </a:p>
        </p:txBody>
      </p:sp>
    </p:spTree>
    <p:extLst>
      <p:ext uri="{BB962C8B-B14F-4D97-AF65-F5344CB8AC3E}">
        <p14:creationId xmlns:p14="http://schemas.microsoft.com/office/powerpoint/2010/main" val="74632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0" y="65317"/>
            <a:ext cx="12192000" cy="1156635"/>
          </a:xfrm>
        </p:spPr>
        <p:txBody>
          <a:bodyPr/>
          <a:lstStyle>
            <a:lvl1pPr algn="ctr">
              <a:defRPr/>
            </a:lvl1pPr>
          </a:lstStyle>
          <a:p>
            <a:r>
              <a:rPr lang="en-US"/>
              <a:t>Title: Poppins, 32pt</a:t>
            </a:r>
          </a:p>
        </p:txBody>
      </p:sp>
    </p:spTree>
    <p:extLst>
      <p:ext uri="{BB962C8B-B14F-4D97-AF65-F5344CB8AC3E}">
        <p14:creationId xmlns:p14="http://schemas.microsoft.com/office/powerpoint/2010/main" val="1967997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Rul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60960"/>
            <a:ext cx="12192004" cy="1158240"/>
          </a:xfrm>
          <a:prstGeom prst="rect">
            <a:avLst/>
          </a:prstGeom>
        </p:spPr>
        <p:txBody>
          <a:bodyPr>
            <a:normAutofit/>
          </a:bodyPr>
          <a:lstStyle>
            <a:lvl1pPr algn="ctr">
              <a:defRPr sz="3200">
                <a:solidFill>
                  <a:schemeClr val="tx1"/>
                </a:solidFill>
                <a:latin typeface="Poppins" pitchFamily="2" charset="77"/>
                <a:cs typeface="Poppins" pitchFamily="2" charset="77"/>
              </a:defRPr>
            </a:lvl1pPr>
          </a:lstStyle>
          <a:p>
            <a:r>
              <a:rPr lang="en-US"/>
              <a:t>Title: Poppins, 24pt, dark gray, centered</a:t>
            </a:r>
          </a:p>
        </p:txBody>
      </p:sp>
      <p:sp>
        <p:nvSpPr>
          <p:cNvPr id="4" name="Text Placeholder 3">
            <a:extLst>
              <a:ext uri="{FF2B5EF4-FFF2-40B4-BE49-F238E27FC236}">
                <a16:creationId xmlns:a16="http://schemas.microsoft.com/office/drawing/2014/main" id="{A4EAA880-34D1-1440-866D-D211CAD21005}"/>
              </a:ext>
            </a:extLst>
          </p:cNvPr>
          <p:cNvSpPr>
            <a:spLocks noGrp="1"/>
          </p:cNvSpPr>
          <p:nvPr>
            <p:ph type="body" sz="quarter" idx="14"/>
          </p:nvPr>
        </p:nvSpPr>
        <p:spPr>
          <a:xfrm>
            <a:off x="364272" y="1460437"/>
            <a:ext cx="11421328" cy="470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812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27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3B819A-6926-BA4E-9405-69FA4FAA6295}"/>
              </a:ext>
            </a:extLst>
          </p:cNvPr>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33777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 Rule Lon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239C62F-A539-FC47-A503-233FC80E35B4}"/>
              </a:ext>
            </a:extLst>
          </p:cNvPr>
          <p:cNvCxnSpPr>
            <a:cxnSpLocks/>
          </p:cNvCxnSpPr>
          <p:nvPr/>
        </p:nvCxnSpPr>
        <p:spPr>
          <a:xfrm>
            <a:off x="365760" y="1502480"/>
            <a:ext cx="114604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9">
            <a:extLst>
              <a:ext uri="{FF2B5EF4-FFF2-40B4-BE49-F238E27FC236}">
                <a16:creationId xmlns:a16="http://schemas.microsoft.com/office/drawing/2014/main" id="{402ABD64-E831-7243-A527-759E5A557F95}"/>
              </a:ext>
            </a:extLst>
          </p:cNvPr>
          <p:cNvSpPr>
            <a:spLocks noGrp="1"/>
          </p:cNvSpPr>
          <p:nvPr>
            <p:ph type="title" hasCustomPrompt="1"/>
          </p:nvPr>
        </p:nvSpPr>
        <p:spPr>
          <a:xfrm>
            <a:off x="1" y="65315"/>
            <a:ext cx="12192002" cy="1434044"/>
          </a:xfrm>
        </p:spPr>
        <p:txBody>
          <a:bodyPr/>
          <a:lstStyle/>
          <a:p>
            <a:r>
              <a:rPr lang="en-US"/>
              <a:t>Title: Poppins, 32pt, dark gray, centered</a:t>
            </a:r>
          </a:p>
        </p:txBody>
      </p:sp>
      <p:sp>
        <p:nvSpPr>
          <p:cNvPr id="12" name="Text Placeholder 11">
            <a:extLst>
              <a:ext uri="{FF2B5EF4-FFF2-40B4-BE49-F238E27FC236}">
                <a16:creationId xmlns:a16="http://schemas.microsoft.com/office/drawing/2014/main" id="{440C7E26-222F-F94E-9259-DE55815B3880}"/>
              </a:ext>
            </a:extLst>
          </p:cNvPr>
          <p:cNvSpPr>
            <a:spLocks noGrp="1"/>
          </p:cNvSpPr>
          <p:nvPr>
            <p:ph type="body" sz="quarter" idx="10"/>
          </p:nvPr>
        </p:nvSpPr>
        <p:spPr>
          <a:xfrm>
            <a:off x="365763" y="1686985"/>
            <a:ext cx="11516636" cy="4239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59521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6" y="1221951"/>
            <a:ext cx="6095999" cy="5636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0" y="1225057"/>
            <a:ext cx="118262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365760" y="65317"/>
            <a:ext cx="11826240" cy="1156635"/>
          </a:xfrm>
        </p:spPr>
        <p:txBody>
          <a:bodyPr/>
          <a:lstStyle/>
          <a:p>
            <a:r>
              <a:rPr lang="en-US"/>
              <a:t>Title: Poppins, 32pt, dark gray, centered</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6461760" y="1470477"/>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566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1221951"/>
            <a:ext cx="4876800" cy="5636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0" y="1225057"/>
            <a:ext cx="118262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7"/>
            <a:ext cx="12192000" cy="1156635"/>
          </a:xfrm>
        </p:spPr>
        <p:txBody>
          <a:bodyPr/>
          <a:lstStyle/>
          <a:p>
            <a:r>
              <a:rPr lang="en-US"/>
              <a:t>Title: Poppins, 32pt, dark gray, centered</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5242560" y="1470477"/>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90CD4DD3-81FA-E84E-A833-76FAD9964C99}"/>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46336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 Box 3&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1221951"/>
            <a:ext cx="3657600" cy="5636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0" y="1225057"/>
            <a:ext cx="118262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7"/>
            <a:ext cx="12192000" cy="1156635"/>
          </a:xfrm>
        </p:spPr>
        <p:txBody>
          <a:bodyPr/>
          <a:lstStyle/>
          <a:p>
            <a:r>
              <a:rPr lang="en-US"/>
              <a:t>Title: Poppins, 32pt, dark gray, centered</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4023360" y="1470477"/>
            <a:ext cx="78028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0F7BF29B-EAE5-7341-AC07-02DCF2172B45}"/>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47473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igh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6096005" y="1221951"/>
            <a:ext cx="6095999" cy="5636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118262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7"/>
            <a:ext cx="12192000" cy="1156635"/>
          </a:xfrm>
        </p:spPr>
        <p:txBody>
          <a:bodyPr/>
          <a:lstStyle/>
          <a:p>
            <a:r>
              <a:rPr lang="en-US"/>
              <a:t>Title: Poppins, 32pt, dark gray, centered</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7"/>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Graphic 27">
            <a:extLst>
              <a:ext uri="{FF2B5EF4-FFF2-40B4-BE49-F238E27FC236}">
                <a16:creationId xmlns:a16="http://schemas.microsoft.com/office/drawing/2014/main" id="{3BD6CD5C-F3D0-F641-8DFF-04CBB4084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
        <p:nvSpPr>
          <p:cNvPr id="25" name="Rectangle 24">
            <a:extLst>
              <a:ext uri="{FF2B5EF4-FFF2-40B4-BE49-F238E27FC236}">
                <a16:creationId xmlns:a16="http://schemas.microsoft.com/office/drawing/2014/main" id="{FEAC399E-33BE-EC4B-872C-577FB6D88106}"/>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1740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Right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1" y="65316"/>
            <a:ext cx="8093676"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9833D9AF-5B82-345D-32F7-565A69012D72}"/>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7800" b="5402"/>
          <a:stretch/>
        </p:blipFill>
        <p:spPr>
          <a:xfrm>
            <a:off x="-3" y="1221951"/>
            <a:ext cx="12192003" cy="5272292"/>
          </a:xfrm>
          <a:prstGeom prst="rect">
            <a:avLst/>
          </a:prstGeom>
        </p:spPr>
      </p:pic>
      <p:sp>
        <p:nvSpPr>
          <p:cNvPr id="4" name="Freeform 3">
            <a:extLst>
              <a:ext uri="{FF2B5EF4-FFF2-40B4-BE49-F238E27FC236}">
                <a16:creationId xmlns:a16="http://schemas.microsoft.com/office/drawing/2014/main" id="{F278F155-566B-4D5D-A0DE-DB72D2238C40}"/>
              </a:ext>
            </a:extLst>
          </p:cNvPr>
          <p:cNvSpPr/>
          <p:nvPr userDrawn="1"/>
        </p:nvSpPr>
        <p:spPr>
          <a:xfrm rot="10800000">
            <a:off x="7558268" y="1223319"/>
            <a:ext cx="4630474" cy="5270922"/>
          </a:xfrm>
          <a:custGeom>
            <a:avLst/>
            <a:gdLst>
              <a:gd name="connsiteX0" fmla="*/ 0 w 4708940"/>
              <a:gd name="connsiteY0" fmla="*/ 0 h 6491590"/>
              <a:gd name="connsiteX1" fmla="*/ 4708940 w 4708940"/>
              <a:gd name="connsiteY1" fmla="*/ 0 h 6491590"/>
              <a:gd name="connsiteX2" fmla="*/ 4635943 w 4708940"/>
              <a:gd name="connsiteY2" fmla="*/ 215737 h 6491590"/>
              <a:gd name="connsiteX3" fmla="*/ 4177841 w 4708940"/>
              <a:gd name="connsiteY3" fmla="*/ 3245796 h 6491590"/>
              <a:gd name="connsiteX4" fmla="*/ 4635943 w 4708940"/>
              <a:gd name="connsiteY4" fmla="*/ 6275855 h 6491590"/>
              <a:gd name="connsiteX5" fmla="*/ 4708940 w 4708940"/>
              <a:gd name="connsiteY5" fmla="*/ 6491590 h 6491590"/>
              <a:gd name="connsiteX6" fmla="*/ 0 w 4708940"/>
              <a:gd name="connsiteY6" fmla="*/ 6491590 h 6491590"/>
              <a:gd name="connsiteX7" fmla="*/ 0 w 4708940"/>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940" h="6491590">
                <a:moveTo>
                  <a:pt x="0" y="0"/>
                </a:moveTo>
                <a:lnTo>
                  <a:pt x="4708940" y="0"/>
                </a:lnTo>
                <a:lnTo>
                  <a:pt x="4635943" y="215737"/>
                </a:lnTo>
                <a:cubicBezTo>
                  <a:pt x="4338224" y="1172932"/>
                  <a:pt x="4177841" y="2190634"/>
                  <a:pt x="4177841" y="3245796"/>
                </a:cubicBezTo>
                <a:cubicBezTo>
                  <a:pt x="4177841" y="4300958"/>
                  <a:pt x="4338224" y="5318660"/>
                  <a:pt x="4635943" y="6275855"/>
                </a:cubicBezTo>
                <a:lnTo>
                  <a:pt x="4708940" y="6491590"/>
                </a:lnTo>
                <a:lnTo>
                  <a:pt x="0" y="6491590"/>
                </a:lnTo>
                <a:lnTo>
                  <a:pt x="0" y="0"/>
                </a:lnTo>
                <a:close/>
              </a:path>
            </a:pathLst>
          </a:custGeom>
          <a:solidFill>
            <a:schemeClr val="bg1">
              <a:alpha val="50063"/>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23A93D3D-2A00-44A7-721E-8A382E686B36}"/>
              </a:ext>
            </a:extLst>
          </p:cNvPr>
          <p:cNvSpPr>
            <a:spLocks noGrp="1"/>
          </p:cNvSpPr>
          <p:nvPr>
            <p:ph type="pic" sz="quarter" idx="10"/>
          </p:nvPr>
        </p:nvSpPr>
        <p:spPr>
          <a:xfrm>
            <a:off x="9112150" y="246883"/>
            <a:ext cx="2286000" cy="2286000"/>
          </a:xfrm>
          <a:prstGeom prst="ellipse">
            <a:avLst/>
          </a:prstGeom>
        </p:spPr>
        <p:txBody>
          <a:bodyPr/>
          <a:lstStyle>
            <a:lvl1pPr algn="ctr">
              <a:defRPr/>
            </a:lvl1pPr>
          </a:lstStyle>
          <a:p>
            <a:endParaRPr lang="en-US"/>
          </a:p>
        </p:txBody>
      </p:sp>
      <p:sp>
        <p:nvSpPr>
          <p:cNvPr id="15" name="Text Placeholder 14">
            <a:extLst>
              <a:ext uri="{FF2B5EF4-FFF2-40B4-BE49-F238E27FC236}">
                <a16:creationId xmlns:a16="http://schemas.microsoft.com/office/drawing/2014/main" id="{14928D3C-FD89-4482-67CE-F194B01F4666}"/>
              </a:ext>
            </a:extLst>
          </p:cNvPr>
          <p:cNvSpPr>
            <a:spLocks noGrp="1"/>
          </p:cNvSpPr>
          <p:nvPr>
            <p:ph type="body" sz="quarter" idx="11"/>
          </p:nvPr>
        </p:nvSpPr>
        <p:spPr>
          <a:xfrm>
            <a:off x="450850" y="1603375"/>
            <a:ext cx="6338888" cy="720725"/>
          </a:xfrm>
        </p:spPr>
        <p:txBody>
          <a:bodyPr/>
          <a:lstStyle>
            <a:lvl1pPr algn="ctr">
              <a:defRPr b="1"/>
            </a:lvl1pPr>
          </a:lstStyle>
          <a:p>
            <a:pPr lvl="0"/>
            <a:r>
              <a:rPr lang="en-US"/>
              <a:t>Click to edit Master text styles</a:t>
            </a:r>
          </a:p>
        </p:txBody>
      </p:sp>
      <p:sp>
        <p:nvSpPr>
          <p:cNvPr id="16" name="Text Placeholder 14">
            <a:extLst>
              <a:ext uri="{FF2B5EF4-FFF2-40B4-BE49-F238E27FC236}">
                <a16:creationId xmlns:a16="http://schemas.microsoft.com/office/drawing/2014/main" id="{D068A4B7-8D85-CE2B-09F9-9283F0CC30CF}"/>
              </a:ext>
            </a:extLst>
          </p:cNvPr>
          <p:cNvSpPr>
            <a:spLocks noGrp="1"/>
          </p:cNvSpPr>
          <p:nvPr>
            <p:ph type="body" sz="quarter" idx="12"/>
          </p:nvPr>
        </p:nvSpPr>
        <p:spPr>
          <a:xfrm>
            <a:off x="450850" y="2742403"/>
            <a:ext cx="6338888"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4">
            <a:extLst>
              <a:ext uri="{FF2B5EF4-FFF2-40B4-BE49-F238E27FC236}">
                <a16:creationId xmlns:a16="http://schemas.microsoft.com/office/drawing/2014/main" id="{0A1ACF1E-9661-0840-6D02-86E3E2DF5BBD}"/>
              </a:ext>
            </a:extLst>
          </p:cNvPr>
          <p:cNvSpPr>
            <a:spLocks noGrp="1"/>
          </p:cNvSpPr>
          <p:nvPr>
            <p:ph type="body" sz="quarter" idx="13"/>
          </p:nvPr>
        </p:nvSpPr>
        <p:spPr>
          <a:xfrm>
            <a:off x="8955259" y="2855978"/>
            <a:ext cx="2599782" cy="720725"/>
          </a:xfrm>
        </p:spPr>
        <p:txBody>
          <a:bodyPr/>
          <a:lstStyle>
            <a:lvl1pPr algn="ctr">
              <a:defRPr sz="1600" b="1"/>
            </a:lvl1pPr>
          </a:lstStyle>
          <a:p>
            <a:pPr lvl="0"/>
            <a:r>
              <a:rPr lang="en-US"/>
              <a:t>Click to edit Master text styles</a:t>
            </a:r>
          </a:p>
        </p:txBody>
      </p:sp>
    </p:spTree>
    <p:extLst>
      <p:ext uri="{BB962C8B-B14F-4D97-AF65-F5344CB8AC3E}">
        <p14:creationId xmlns:p14="http://schemas.microsoft.com/office/powerpoint/2010/main" val="2052948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7315203" y="1221951"/>
            <a:ext cx="4876799" cy="5636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118262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7"/>
            <a:ext cx="12192000" cy="1156635"/>
          </a:xfrm>
        </p:spPr>
        <p:txBody>
          <a:bodyPr/>
          <a:lstStyle/>
          <a:p>
            <a:r>
              <a:rPr lang="en-US"/>
              <a:t>Title: Poppins, 32pt, dark gray, centered</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7"/>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Graphic 23">
            <a:extLst>
              <a:ext uri="{FF2B5EF4-FFF2-40B4-BE49-F238E27FC236}">
                <a16:creationId xmlns:a16="http://schemas.microsoft.com/office/drawing/2014/main" id="{C2BE8367-5A53-C640-B07E-C2D208924C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
        <p:nvSpPr>
          <p:cNvPr id="25" name="Rectangle 24">
            <a:extLst>
              <a:ext uri="{FF2B5EF4-FFF2-40B4-BE49-F238E27FC236}">
                <a16:creationId xmlns:a16="http://schemas.microsoft.com/office/drawing/2014/main" id="{0A322408-85B5-7E4F-84D1-71E4FE4D0FF7}"/>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80255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ight Box 3&quo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D31FBC-7F46-3D40-8508-88CE2AD1C8D9}"/>
              </a:ext>
            </a:extLst>
          </p:cNvPr>
          <p:cNvSpPr/>
          <p:nvPr/>
        </p:nvSpPr>
        <p:spPr>
          <a:xfrm flipH="1">
            <a:off x="8540722" y="1219200"/>
            <a:ext cx="3651281" cy="5649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90302C0D-6829-C34D-9FA0-334865418DC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
        <p:nvSpPr>
          <p:cNvPr id="3" name="Title 2">
            <a:extLst>
              <a:ext uri="{FF2B5EF4-FFF2-40B4-BE49-F238E27FC236}">
                <a16:creationId xmlns:a16="http://schemas.microsoft.com/office/drawing/2014/main" id="{6F6E307A-92DF-CC4B-A0EC-CF72DE29FF0C}"/>
              </a:ext>
            </a:extLst>
          </p:cNvPr>
          <p:cNvSpPr>
            <a:spLocks noGrp="1"/>
          </p:cNvSpPr>
          <p:nvPr>
            <p:ph type="title" hasCustomPrompt="1"/>
          </p:nvPr>
        </p:nvSpPr>
        <p:spPr>
          <a:xfrm>
            <a:off x="0" y="60960"/>
            <a:ext cx="12192000" cy="1158240"/>
          </a:xfrm>
        </p:spPr>
        <p:txBody>
          <a:bodyPr/>
          <a:lstStyle>
            <a:lvl1pPr algn="ctr">
              <a:defRPr/>
            </a:lvl1pPr>
          </a:lstStyle>
          <a:p>
            <a:r>
              <a:rPr lang="en-US"/>
              <a:t>Title: Poppins, 32pt, dark gray, centered</a:t>
            </a:r>
          </a:p>
        </p:txBody>
      </p:sp>
      <p:sp>
        <p:nvSpPr>
          <p:cNvPr id="7" name="Text Placeholder 6">
            <a:extLst>
              <a:ext uri="{FF2B5EF4-FFF2-40B4-BE49-F238E27FC236}">
                <a16:creationId xmlns:a16="http://schemas.microsoft.com/office/drawing/2014/main" id="{80869F8D-987E-744D-BA39-70B066A5571D}"/>
              </a:ext>
            </a:extLst>
          </p:cNvPr>
          <p:cNvSpPr>
            <a:spLocks noGrp="1"/>
          </p:cNvSpPr>
          <p:nvPr>
            <p:ph type="body" sz="quarter" idx="10"/>
          </p:nvPr>
        </p:nvSpPr>
        <p:spPr>
          <a:xfrm>
            <a:off x="365765" y="1475232"/>
            <a:ext cx="7811801" cy="4693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CFAED46D-726E-1144-84E1-F9808F47F048}"/>
              </a:ext>
            </a:extLst>
          </p:cNvPr>
          <p:cNvCxnSpPr>
            <a:cxnSpLocks/>
          </p:cNvCxnSpPr>
          <p:nvPr userDrawn="1"/>
        </p:nvCxnSpPr>
        <p:spPr>
          <a:xfrm>
            <a:off x="365760" y="1225057"/>
            <a:ext cx="118262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51D4D65A-149B-4D45-A142-4B8CDF9FED28}"/>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9805557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D0BC600-00CA-5A4F-BB8A-F2DB0F216E9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 y="0"/>
            <a:ext cx="46402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icon&#10;&#10;Description automatically generated">
            <a:extLst>
              <a:ext uri="{FF2B5EF4-FFF2-40B4-BE49-F238E27FC236}">
                <a16:creationId xmlns:a16="http://schemas.microsoft.com/office/drawing/2014/main" id="{18C81AD9-63D4-C721-11AE-306EC7FB69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682"/>
          <a:stretch/>
        </p:blipFill>
        <p:spPr>
          <a:xfrm>
            <a:off x="3379572" y="0"/>
            <a:ext cx="8812427" cy="6861574"/>
          </a:xfrm>
          <a:prstGeom prst="rect">
            <a:avLst/>
          </a:prstGeom>
        </p:spPr>
      </p:pic>
      <p:sp>
        <p:nvSpPr>
          <p:cNvPr id="25" name="Text Placeholder 13">
            <a:extLst>
              <a:ext uri="{FF2B5EF4-FFF2-40B4-BE49-F238E27FC236}">
                <a16:creationId xmlns:a16="http://schemas.microsoft.com/office/drawing/2014/main" id="{40495C7E-7733-459B-B918-56405C6314B0}"/>
              </a:ext>
            </a:extLst>
          </p:cNvPr>
          <p:cNvSpPr>
            <a:spLocks noGrp="1"/>
          </p:cNvSpPr>
          <p:nvPr userDrawn="1">
            <p:ph type="body" sz="quarter" idx="12"/>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27" name="Text Placeholder 14">
            <a:extLst>
              <a:ext uri="{FF2B5EF4-FFF2-40B4-BE49-F238E27FC236}">
                <a16:creationId xmlns:a16="http://schemas.microsoft.com/office/drawing/2014/main" id="{CF28310E-2CE1-4395-A706-C1D6E07B2AE9}"/>
              </a:ext>
            </a:extLst>
          </p:cNvPr>
          <p:cNvSpPr>
            <a:spLocks noGrp="1"/>
          </p:cNvSpPr>
          <p:nvPr userDrawn="1">
            <p:ph type="body" sz="quarter" idx="13"/>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D6719C57-B2FC-1C4F-2879-9E2070AE4E5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268465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D0BC600-00CA-5A4F-BB8A-F2DB0F216E9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37988" r="-34867" b="3052"/>
          <a:stretch/>
        </p:blipFill>
        <p:spPr bwMode="auto">
          <a:xfrm>
            <a:off x="0" y="0"/>
            <a:ext cx="102763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con&#10;&#10;Description automatically generated">
            <a:extLst>
              <a:ext uri="{FF2B5EF4-FFF2-40B4-BE49-F238E27FC236}">
                <a16:creationId xmlns:a16="http://schemas.microsoft.com/office/drawing/2014/main" id="{236331FC-C529-E6D7-64FB-647B90CCC2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682"/>
          <a:stretch/>
        </p:blipFill>
        <p:spPr>
          <a:xfrm>
            <a:off x="3379572" y="0"/>
            <a:ext cx="8812427" cy="6861574"/>
          </a:xfrm>
          <a:prstGeom prst="rect">
            <a:avLst/>
          </a:prstGeom>
        </p:spPr>
      </p:pic>
      <p:sp>
        <p:nvSpPr>
          <p:cNvPr id="25" name="Text Placeholder 13">
            <a:extLst>
              <a:ext uri="{FF2B5EF4-FFF2-40B4-BE49-F238E27FC236}">
                <a16:creationId xmlns:a16="http://schemas.microsoft.com/office/drawing/2014/main" id="{40495C7E-7733-459B-B918-56405C6314B0}"/>
              </a:ext>
            </a:extLst>
          </p:cNvPr>
          <p:cNvSpPr>
            <a:spLocks noGrp="1"/>
          </p:cNvSpPr>
          <p:nvPr userDrawn="1">
            <p:ph type="body" sz="quarter" idx="12"/>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27" name="Text Placeholder 14">
            <a:extLst>
              <a:ext uri="{FF2B5EF4-FFF2-40B4-BE49-F238E27FC236}">
                <a16:creationId xmlns:a16="http://schemas.microsoft.com/office/drawing/2014/main" id="{CF28310E-2CE1-4395-A706-C1D6E07B2AE9}"/>
              </a:ext>
            </a:extLst>
          </p:cNvPr>
          <p:cNvSpPr>
            <a:spLocks noGrp="1"/>
          </p:cNvSpPr>
          <p:nvPr userDrawn="1">
            <p:ph type="body" sz="quarter" idx="13"/>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D6719C57-B2FC-1C4F-2879-9E2070AE4E5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3622707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Title Slide with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D0BC600-00CA-5A4F-BB8A-F2DB0F216E9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1890" r="-21838"/>
          <a:stretch/>
        </p:blipFill>
        <p:spPr bwMode="auto">
          <a:xfrm>
            <a:off x="0" y="0"/>
            <a:ext cx="102763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con&#10;&#10;Description automatically generated">
            <a:extLst>
              <a:ext uri="{FF2B5EF4-FFF2-40B4-BE49-F238E27FC236}">
                <a16:creationId xmlns:a16="http://schemas.microsoft.com/office/drawing/2014/main" id="{236331FC-C529-E6D7-64FB-647B90CCC2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682"/>
          <a:stretch/>
        </p:blipFill>
        <p:spPr>
          <a:xfrm>
            <a:off x="3379572" y="0"/>
            <a:ext cx="8812427" cy="6861574"/>
          </a:xfrm>
          <a:prstGeom prst="rect">
            <a:avLst/>
          </a:prstGeom>
        </p:spPr>
      </p:pic>
      <p:sp>
        <p:nvSpPr>
          <p:cNvPr id="25" name="Text Placeholder 13">
            <a:extLst>
              <a:ext uri="{FF2B5EF4-FFF2-40B4-BE49-F238E27FC236}">
                <a16:creationId xmlns:a16="http://schemas.microsoft.com/office/drawing/2014/main" id="{40495C7E-7733-459B-B918-56405C6314B0}"/>
              </a:ext>
            </a:extLst>
          </p:cNvPr>
          <p:cNvSpPr>
            <a:spLocks noGrp="1"/>
          </p:cNvSpPr>
          <p:nvPr userDrawn="1">
            <p:ph type="body" sz="quarter" idx="12"/>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27" name="Text Placeholder 14">
            <a:extLst>
              <a:ext uri="{FF2B5EF4-FFF2-40B4-BE49-F238E27FC236}">
                <a16:creationId xmlns:a16="http://schemas.microsoft.com/office/drawing/2014/main" id="{CF28310E-2CE1-4395-A706-C1D6E07B2AE9}"/>
              </a:ext>
            </a:extLst>
          </p:cNvPr>
          <p:cNvSpPr>
            <a:spLocks noGrp="1"/>
          </p:cNvSpPr>
          <p:nvPr userDrawn="1">
            <p:ph type="body" sz="quarter" idx="13"/>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D6719C57-B2FC-1C4F-2879-9E2070AE4E5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3352090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D0BC600-00CA-5A4F-BB8A-F2DB0F216E9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30716" t="5517" r="-30716" b="5517"/>
          <a:stretch/>
        </p:blipFill>
        <p:spPr bwMode="auto">
          <a:xfrm>
            <a:off x="0" y="0"/>
            <a:ext cx="102763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con&#10;&#10;Description automatically generated">
            <a:extLst>
              <a:ext uri="{FF2B5EF4-FFF2-40B4-BE49-F238E27FC236}">
                <a16:creationId xmlns:a16="http://schemas.microsoft.com/office/drawing/2014/main" id="{236331FC-C529-E6D7-64FB-647B90CCC2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682"/>
          <a:stretch/>
        </p:blipFill>
        <p:spPr>
          <a:xfrm>
            <a:off x="3379572" y="0"/>
            <a:ext cx="8812427" cy="6861574"/>
          </a:xfrm>
          <a:prstGeom prst="rect">
            <a:avLst/>
          </a:prstGeom>
        </p:spPr>
      </p:pic>
      <p:sp>
        <p:nvSpPr>
          <p:cNvPr id="25" name="Text Placeholder 13">
            <a:extLst>
              <a:ext uri="{FF2B5EF4-FFF2-40B4-BE49-F238E27FC236}">
                <a16:creationId xmlns:a16="http://schemas.microsoft.com/office/drawing/2014/main" id="{40495C7E-7733-459B-B918-56405C6314B0}"/>
              </a:ext>
            </a:extLst>
          </p:cNvPr>
          <p:cNvSpPr>
            <a:spLocks noGrp="1"/>
          </p:cNvSpPr>
          <p:nvPr userDrawn="1">
            <p:ph type="body" sz="quarter" idx="12"/>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27" name="Text Placeholder 14">
            <a:extLst>
              <a:ext uri="{FF2B5EF4-FFF2-40B4-BE49-F238E27FC236}">
                <a16:creationId xmlns:a16="http://schemas.microsoft.com/office/drawing/2014/main" id="{CF28310E-2CE1-4395-A706-C1D6E07B2AE9}"/>
              </a:ext>
            </a:extLst>
          </p:cNvPr>
          <p:cNvSpPr>
            <a:spLocks noGrp="1"/>
          </p:cNvSpPr>
          <p:nvPr userDrawn="1">
            <p:ph type="body" sz="quarter" idx="13"/>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D6719C57-B2FC-1C4F-2879-9E2070AE4E5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191576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D0BC600-00CA-5A4F-BB8A-F2DB0F216E9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3568" r="-33098" b="12480"/>
          <a:stretch/>
        </p:blipFill>
        <p:spPr bwMode="auto">
          <a:xfrm>
            <a:off x="0" y="0"/>
            <a:ext cx="102763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con&#10;&#10;Description automatically generated">
            <a:extLst>
              <a:ext uri="{FF2B5EF4-FFF2-40B4-BE49-F238E27FC236}">
                <a16:creationId xmlns:a16="http://schemas.microsoft.com/office/drawing/2014/main" id="{236331FC-C529-E6D7-64FB-647B90CCC2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682"/>
          <a:stretch/>
        </p:blipFill>
        <p:spPr>
          <a:xfrm>
            <a:off x="3379572" y="0"/>
            <a:ext cx="8812427" cy="6861574"/>
          </a:xfrm>
          <a:prstGeom prst="rect">
            <a:avLst/>
          </a:prstGeom>
        </p:spPr>
      </p:pic>
      <p:sp>
        <p:nvSpPr>
          <p:cNvPr id="25" name="Text Placeholder 13">
            <a:extLst>
              <a:ext uri="{FF2B5EF4-FFF2-40B4-BE49-F238E27FC236}">
                <a16:creationId xmlns:a16="http://schemas.microsoft.com/office/drawing/2014/main" id="{40495C7E-7733-459B-B918-56405C6314B0}"/>
              </a:ext>
            </a:extLst>
          </p:cNvPr>
          <p:cNvSpPr>
            <a:spLocks noGrp="1"/>
          </p:cNvSpPr>
          <p:nvPr userDrawn="1">
            <p:ph type="body" sz="quarter" idx="12"/>
          </p:nvPr>
        </p:nvSpPr>
        <p:spPr>
          <a:xfrm>
            <a:off x="5111999" y="2006464"/>
            <a:ext cx="6192000" cy="1872000"/>
          </a:xfrm>
          <a:prstGeom prst="rect">
            <a:avLst/>
          </a:prstGeom>
        </p:spPr>
        <p:txBody>
          <a:bodyPr anchor="ctr"/>
          <a:lstStyle>
            <a:lvl1pPr marL="0" indent="0">
              <a:buNone/>
              <a:defRPr sz="3200">
                <a:solidFill>
                  <a:schemeClr val="bg1"/>
                </a:solidFill>
                <a:latin typeface="Poppins" pitchFamily="2" charset="77"/>
                <a:cs typeface="Poppins" pitchFamily="2" charset="77"/>
              </a:defRPr>
            </a:lvl1pPr>
          </a:lstStyle>
          <a:p>
            <a:endParaRPr lang="en-US"/>
          </a:p>
        </p:txBody>
      </p:sp>
      <p:sp>
        <p:nvSpPr>
          <p:cNvPr id="27" name="Text Placeholder 14">
            <a:extLst>
              <a:ext uri="{FF2B5EF4-FFF2-40B4-BE49-F238E27FC236}">
                <a16:creationId xmlns:a16="http://schemas.microsoft.com/office/drawing/2014/main" id="{CF28310E-2CE1-4395-A706-C1D6E07B2AE9}"/>
              </a:ext>
            </a:extLst>
          </p:cNvPr>
          <p:cNvSpPr>
            <a:spLocks noGrp="1"/>
          </p:cNvSpPr>
          <p:nvPr userDrawn="1">
            <p:ph type="body" sz="quarter" idx="13"/>
          </p:nvPr>
        </p:nvSpPr>
        <p:spPr>
          <a:xfrm>
            <a:off x="5111999" y="3891208"/>
            <a:ext cx="4320000" cy="1440000"/>
          </a:xfrm>
          <a:prstGeom prst="rect">
            <a:avLst/>
          </a:prstGeom>
        </p:spPr>
        <p:txBody>
          <a:bodyPr/>
          <a:lstStyle>
            <a:lvl1pPr marL="0" indent="0">
              <a:buNone/>
              <a:defRPr sz="2400">
                <a:solidFill>
                  <a:schemeClr val="bg1"/>
                </a:solidFill>
                <a:latin typeface="Poppins" pitchFamily="2" charset="77"/>
                <a:cs typeface="Poppins" pitchFamily="2" charset="77"/>
              </a:defRPr>
            </a:lvl1pPr>
          </a:lstStyle>
          <a:p>
            <a:endParaRPr lang="en-US"/>
          </a:p>
        </p:txBody>
      </p:sp>
      <p:pic>
        <p:nvPicPr>
          <p:cNvPr id="7" name="Graphic 6">
            <a:extLst>
              <a:ext uri="{FF2B5EF4-FFF2-40B4-BE49-F238E27FC236}">
                <a16:creationId xmlns:a16="http://schemas.microsoft.com/office/drawing/2014/main" id="{D6719C57-B2FC-1C4F-2879-9E2070AE4E5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876" y="5529356"/>
            <a:ext cx="3505200" cy="1003300"/>
          </a:xfrm>
          <a:prstGeom prst="rect">
            <a:avLst/>
          </a:prstGeom>
        </p:spPr>
      </p:pic>
    </p:spTree>
    <p:extLst>
      <p:ext uri="{BB962C8B-B14F-4D97-AF65-F5344CB8AC3E}">
        <p14:creationId xmlns:p14="http://schemas.microsoft.com/office/powerpoint/2010/main" val="944028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
        <p:nvSpPr>
          <p:cNvPr id="2" name="Title 1">
            <a:extLst>
              <a:ext uri="{FF2B5EF4-FFF2-40B4-BE49-F238E27FC236}">
                <a16:creationId xmlns:a16="http://schemas.microsoft.com/office/drawing/2014/main" id="{7AA1E857-7235-0ABC-6F6C-87E7F55FC320}"/>
              </a:ext>
            </a:extLst>
          </p:cNvPr>
          <p:cNvSpPr>
            <a:spLocks noGrp="1"/>
          </p:cNvSpPr>
          <p:nvPr>
            <p:ph type="title"/>
          </p:nvPr>
        </p:nvSpPr>
        <p:spPr>
          <a:xfrm>
            <a:off x="6351" y="2176999"/>
            <a:ext cx="12185652" cy="2567388"/>
          </a:xfrm>
        </p:spPr>
        <p:txBody>
          <a:bodyPr/>
          <a:lstStyle>
            <a:lvl1pPr algn="ctr">
              <a:defRPr sz="3600">
                <a:solidFill>
                  <a:schemeClr val="bg1"/>
                </a:solidFill>
              </a:defRPr>
            </a:lvl1pPr>
          </a:lstStyle>
          <a:p>
            <a:r>
              <a:rPr lang="en-US"/>
              <a:t>Click to edit Master title style</a:t>
            </a:r>
          </a:p>
        </p:txBody>
      </p:sp>
      <p:pic>
        <p:nvPicPr>
          <p:cNvPr id="4" name="Graphic 3">
            <a:extLst>
              <a:ext uri="{FF2B5EF4-FFF2-40B4-BE49-F238E27FC236}">
                <a16:creationId xmlns:a16="http://schemas.microsoft.com/office/drawing/2014/main" id="{30372F5A-5967-DDA8-4F78-25B4FE2CFF3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25194" y="1638434"/>
            <a:ext cx="538565" cy="538565"/>
          </a:xfrm>
          <a:prstGeom prst="rect">
            <a:avLst/>
          </a:prstGeom>
        </p:spPr>
      </p:pic>
    </p:spTree>
    <p:extLst>
      <p:ext uri="{BB962C8B-B14F-4D97-AF65-F5344CB8AC3E}">
        <p14:creationId xmlns:p14="http://schemas.microsoft.com/office/powerpoint/2010/main" val="990475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
        <p:nvSpPr>
          <p:cNvPr id="2" name="Title 1">
            <a:extLst>
              <a:ext uri="{FF2B5EF4-FFF2-40B4-BE49-F238E27FC236}">
                <a16:creationId xmlns:a16="http://schemas.microsoft.com/office/drawing/2014/main" id="{7AA1E857-7235-0ABC-6F6C-87E7F55FC320}"/>
              </a:ext>
            </a:extLst>
          </p:cNvPr>
          <p:cNvSpPr>
            <a:spLocks noGrp="1"/>
          </p:cNvSpPr>
          <p:nvPr>
            <p:ph type="title"/>
          </p:nvPr>
        </p:nvSpPr>
        <p:spPr>
          <a:xfrm>
            <a:off x="6351" y="2176999"/>
            <a:ext cx="12185652" cy="2567388"/>
          </a:xfrm>
        </p:spPr>
        <p:txBody>
          <a:bodyPr/>
          <a:lstStyle>
            <a:lvl1pPr algn="ctr">
              <a:defRPr sz="3600">
                <a:solidFill>
                  <a:schemeClr val="bg1"/>
                </a:solidFill>
              </a:defRPr>
            </a:lvl1pPr>
          </a:lstStyle>
          <a:p>
            <a:r>
              <a:rPr lang="en-US"/>
              <a:t>Click to edit Master title style</a:t>
            </a:r>
          </a:p>
        </p:txBody>
      </p:sp>
      <p:pic>
        <p:nvPicPr>
          <p:cNvPr id="4" name="Graphic 3">
            <a:extLst>
              <a:ext uri="{FF2B5EF4-FFF2-40B4-BE49-F238E27FC236}">
                <a16:creationId xmlns:a16="http://schemas.microsoft.com/office/drawing/2014/main" id="{30372F5A-5967-DDA8-4F78-25B4FE2CFF3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25194" y="1638434"/>
            <a:ext cx="538565" cy="538565"/>
          </a:xfrm>
          <a:prstGeom prst="rect">
            <a:avLst/>
          </a:prstGeom>
        </p:spPr>
      </p:pic>
    </p:spTree>
    <p:extLst>
      <p:ext uri="{BB962C8B-B14F-4D97-AF65-F5344CB8AC3E}">
        <p14:creationId xmlns:p14="http://schemas.microsoft.com/office/powerpoint/2010/main" val="1073837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
        <p:nvSpPr>
          <p:cNvPr id="2" name="Title 1">
            <a:extLst>
              <a:ext uri="{FF2B5EF4-FFF2-40B4-BE49-F238E27FC236}">
                <a16:creationId xmlns:a16="http://schemas.microsoft.com/office/drawing/2014/main" id="{7AA1E857-7235-0ABC-6F6C-87E7F55FC320}"/>
              </a:ext>
            </a:extLst>
          </p:cNvPr>
          <p:cNvSpPr>
            <a:spLocks noGrp="1"/>
          </p:cNvSpPr>
          <p:nvPr>
            <p:ph type="title"/>
          </p:nvPr>
        </p:nvSpPr>
        <p:spPr>
          <a:xfrm>
            <a:off x="6351" y="2176999"/>
            <a:ext cx="12185652" cy="2567388"/>
          </a:xfrm>
        </p:spPr>
        <p:txBody>
          <a:bodyPr/>
          <a:lstStyle>
            <a:lvl1pPr algn="ctr">
              <a:defRPr sz="3600">
                <a:solidFill>
                  <a:schemeClr val="bg1"/>
                </a:solidFill>
              </a:defRPr>
            </a:lvl1pPr>
          </a:lstStyle>
          <a:p>
            <a:r>
              <a:rPr lang="en-US"/>
              <a:t>Click to edit Master title style</a:t>
            </a:r>
          </a:p>
        </p:txBody>
      </p:sp>
      <p:pic>
        <p:nvPicPr>
          <p:cNvPr id="4" name="Graphic 3">
            <a:extLst>
              <a:ext uri="{FF2B5EF4-FFF2-40B4-BE49-F238E27FC236}">
                <a16:creationId xmlns:a16="http://schemas.microsoft.com/office/drawing/2014/main" id="{30372F5A-5967-DDA8-4F78-25B4FE2CFF3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25194" y="1638434"/>
            <a:ext cx="538565" cy="538565"/>
          </a:xfrm>
          <a:prstGeom prst="rect">
            <a:avLst/>
          </a:prstGeom>
        </p:spPr>
      </p:pic>
    </p:spTree>
    <p:extLst>
      <p:ext uri="{BB962C8B-B14F-4D97-AF65-F5344CB8AC3E}">
        <p14:creationId xmlns:p14="http://schemas.microsoft.com/office/powerpoint/2010/main" val="267912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Left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4096264" y="65316"/>
            <a:ext cx="8095735" cy="1156635"/>
          </a:xfrm>
        </p:spPr>
        <p:txBody>
          <a:bodyPr/>
          <a:lstStyle>
            <a:lvl1pPr algn="ctr">
              <a:defRPr/>
            </a:lvl1pPr>
          </a:lstStyle>
          <a:p>
            <a:r>
              <a:rPr lang="en-US"/>
              <a:t>Title: Poppins, 32pt, dark gray</a:t>
            </a:r>
          </a:p>
        </p:txBody>
      </p:sp>
      <p:pic>
        <p:nvPicPr>
          <p:cNvPr id="3" name="Picture 2">
            <a:extLst>
              <a:ext uri="{FF2B5EF4-FFF2-40B4-BE49-F238E27FC236}">
                <a16:creationId xmlns:a16="http://schemas.microsoft.com/office/drawing/2014/main" id="{9833D9AF-5B82-345D-32F7-565A69012D72}"/>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7800" b="5402"/>
          <a:stretch/>
        </p:blipFill>
        <p:spPr>
          <a:xfrm>
            <a:off x="-223" y="1221951"/>
            <a:ext cx="12192003" cy="5272292"/>
          </a:xfrm>
          <a:prstGeom prst="rect">
            <a:avLst/>
          </a:prstGeom>
        </p:spPr>
      </p:pic>
      <p:sp>
        <p:nvSpPr>
          <p:cNvPr id="4" name="Freeform 3">
            <a:extLst>
              <a:ext uri="{FF2B5EF4-FFF2-40B4-BE49-F238E27FC236}">
                <a16:creationId xmlns:a16="http://schemas.microsoft.com/office/drawing/2014/main" id="{F278F155-566B-4D5D-A0DE-DB72D2238C40}"/>
              </a:ext>
            </a:extLst>
          </p:cNvPr>
          <p:cNvSpPr/>
          <p:nvPr userDrawn="1"/>
        </p:nvSpPr>
        <p:spPr>
          <a:xfrm rot="10800000" flipH="1">
            <a:off x="-443" y="1223319"/>
            <a:ext cx="4630474" cy="5270922"/>
          </a:xfrm>
          <a:custGeom>
            <a:avLst/>
            <a:gdLst>
              <a:gd name="connsiteX0" fmla="*/ 0 w 4708940"/>
              <a:gd name="connsiteY0" fmla="*/ 0 h 6491590"/>
              <a:gd name="connsiteX1" fmla="*/ 4708940 w 4708940"/>
              <a:gd name="connsiteY1" fmla="*/ 0 h 6491590"/>
              <a:gd name="connsiteX2" fmla="*/ 4635943 w 4708940"/>
              <a:gd name="connsiteY2" fmla="*/ 215737 h 6491590"/>
              <a:gd name="connsiteX3" fmla="*/ 4177841 w 4708940"/>
              <a:gd name="connsiteY3" fmla="*/ 3245796 h 6491590"/>
              <a:gd name="connsiteX4" fmla="*/ 4635943 w 4708940"/>
              <a:gd name="connsiteY4" fmla="*/ 6275855 h 6491590"/>
              <a:gd name="connsiteX5" fmla="*/ 4708940 w 4708940"/>
              <a:gd name="connsiteY5" fmla="*/ 6491590 h 6491590"/>
              <a:gd name="connsiteX6" fmla="*/ 0 w 4708940"/>
              <a:gd name="connsiteY6" fmla="*/ 6491590 h 6491590"/>
              <a:gd name="connsiteX7" fmla="*/ 0 w 4708940"/>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940" h="6491590">
                <a:moveTo>
                  <a:pt x="0" y="0"/>
                </a:moveTo>
                <a:lnTo>
                  <a:pt x="4708940" y="0"/>
                </a:lnTo>
                <a:lnTo>
                  <a:pt x="4635943" y="215737"/>
                </a:lnTo>
                <a:cubicBezTo>
                  <a:pt x="4338224" y="1172932"/>
                  <a:pt x="4177841" y="2190634"/>
                  <a:pt x="4177841" y="3245796"/>
                </a:cubicBezTo>
                <a:cubicBezTo>
                  <a:pt x="4177841" y="4300958"/>
                  <a:pt x="4338224" y="5318660"/>
                  <a:pt x="4635943" y="6275855"/>
                </a:cubicBezTo>
                <a:lnTo>
                  <a:pt x="4708940" y="6491590"/>
                </a:lnTo>
                <a:lnTo>
                  <a:pt x="0" y="6491590"/>
                </a:lnTo>
                <a:lnTo>
                  <a:pt x="0" y="0"/>
                </a:lnTo>
                <a:close/>
              </a:path>
            </a:pathLst>
          </a:custGeom>
          <a:solidFill>
            <a:schemeClr val="bg1">
              <a:alpha val="50063"/>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7" name="Picture Placeholder 11">
            <a:extLst>
              <a:ext uri="{FF2B5EF4-FFF2-40B4-BE49-F238E27FC236}">
                <a16:creationId xmlns:a16="http://schemas.microsoft.com/office/drawing/2014/main" id="{693DE3BE-AB0E-148F-A924-BC47B15F86EE}"/>
              </a:ext>
            </a:extLst>
          </p:cNvPr>
          <p:cNvSpPr>
            <a:spLocks noGrp="1"/>
          </p:cNvSpPr>
          <p:nvPr>
            <p:ph type="pic" sz="quarter" idx="10"/>
          </p:nvPr>
        </p:nvSpPr>
        <p:spPr>
          <a:xfrm>
            <a:off x="880223" y="246883"/>
            <a:ext cx="2286000" cy="2286000"/>
          </a:xfrm>
          <a:prstGeom prst="ellipse">
            <a:avLst/>
          </a:prstGeom>
        </p:spPr>
        <p:txBody>
          <a:bodyPr/>
          <a:lstStyle>
            <a:lvl1pPr algn="ctr">
              <a:defRPr/>
            </a:lvl1pPr>
          </a:lstStyle>
          <a:p>
            <a:endParaRPr lang="en-US"/>
          </a:p>
        </p:txBody>
      </p:sp>
      <p:sp>
        <p:nvSpPr>
          <p:cNvPr id="8" name="Text Placeholder 14">
            <a:extLst>
              <a:ext uri="{FF2B5EF4-FFF2-40B4-BE49-F238E27FC236}">
                <a16:creationId xmlns:a16="http://schemas.microsoft.com/office/drawing/2014/main" id="{63312D04-ACC5-029E-436D-120A6C866525}"/>
              </a:ext>
            </a:extLst>
          </p:cNvPr>
          <p:cNvSpPr>
            <a:spLocks noGrp="1"/>
          </p:cNvSpPr>
          <p:nvPr>
            <p:ph type="body" sz="quarter" idx="11"/>
          </p:nvPr>
        </p:nvSpPr>
        <p:spPr>
          <a:xfrm>
            <a:off x="5084634" y="1603375"/>
            <a:ext cx="6338888" cy="720725"/>
          </a:xfrm>
        </p:spPr>
        <p:txBody>
          <a:bodyPr/>
          <a:lstStyle>
            <a:lvl1pPr algn="ctr">
              <a:defRPr b="1"/>
            </a:lvl1pPr>
          </a:lstStyle>
          <a:p>
            <a:pPr lvl="0"/>
            <a:r>
              <a:rPr lang="en-US"/>
              <a:t>Click to edit Master text styles</a:t>
            </a:r>
          </a:p>
        </p:txBody>
      </p:sp>
      <p:sp>
        <p:nvSpPr>
          <p:cNvPr id="9" name="Text Placeholder 14">
            <a:extLst>
              <a:ext uri="{FF2B5EF4-FFF2-40B4-BE49-F238E27FC236}">
                <a16:creationId xmlns:a16="http://schemas.microsoft.com/office/drawing/2014/main" id="{BC47F7B9-54FF-757F-D92F-970441EF3CC6}"/>
              </a:ext>
            </a:extLst>
          </p:cNvPr>
          <p:cNvSpPr>
            <a:spLocks noGrp="1"/>
          </p:cNvSpPr>
          <p:nvPr>
            <p:ph type="body" sz="quarter" idx="12"/>
          </p:nvPr>
        </p:nvSpPr>
        <p:spPr>
          <a:xfrm>
            <a:off x="5084634" y="2742403"/>
            <a:ext cx="6338888"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4">
            <a:extLst>
              <a:ext uri="{FF2B5EF4-FFF2-40B4-BE49-F238E27FC236}">
                <a16:creationId xmlns:a16="http://schemas.microsoft.com/office/drawing/2014/main" id="{E7FD01CD-6DAF-F3D4-45A8-C7908B76444E}"/>
              </a:ext>
            </a:extLst>
          </p:cNvPr>
          <p:cNvSpPr>
            <a:spLocks noGrp="1"/>
          </p:cNvSpPr>
          <p:nvPr>
            <p:ph type="body" sz="quarter" idx="13"/>
          </p:nvPr>
        </p:nvSpPr>
        <p:spPr>
          <a:xfrm>
            <a:off x="723332" y="2855978"/>
            <a:ext cx="2599782" cy="720725"/>
          </a:xfrm>
        </p:spPr>
        <p:txBody>
          <a:bodyPr/>
          <a:lstStyle>
            <a:lvl1pPr algn="ctr">
              <a:defRPr sz="1600" b="1"/>
            </a:lvl1pPr>
          </a:lstStyle>
          <a:p>
            <a:pPr lvl="0"/>
            <a:r>
              <a:rPr lang="en-US"/>
              <a:t>Click to edit Master text styles</a:t>
            </a:r>
          </a:p>
        </p:txBody>
      </p:sp>
    </p:spTree>
    <p:extLst>
      <p:ext uri="{BB962C8B-B14F-4D97-AF65-F5344CB8AC3E}">
        <p14:creationId xmlns:p14="http://schemas.microsoft.com/office/powerpoint/2010/main" val="522467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010" b="3421"/>
          <a:stretch/>
        </p:blipFill>
        <p:spPr>
          <a:xfrm>
            <a:off x="0" y="-1"/>
            <a:ext cx="12188952" cy="6519798"/>
          </a:xfrm>
          <a:prstGeom prst="rect">
            <a:avLst/>
          </a:prstGeom>
        </p:spPr>
      </p:pic>
    </p:spTree>
    <p:extLst>
      <p:ext uri="{BB962C8B-B14F-4D97-AF65-F5344CB8AC3E}">
        <p14:creationId xmlns:p14="http://schemas.microsoft.com/office/powerpoint/2010/main" val="3801210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Tree>
    <p:extLst>
      <p:ext uri="{BB962C8B-B14F-4D97-AF65-F5344CB8AC3E}">
        <p14:creationId xmlns:p14="http://schemas.microsoft.com/office/powerpoint/2010/main" val="18703972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Tree>
    <p:extLst>
      <p:ext uri="{BB962C8B-B14F-4D97-AF65-F5344CB8AC3E}">
        <p14:creationId xmlns:p14="http://schemas.microsoft.com/office/powerpoint/2010/main" val="9469772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a:blip r:embed="rId2" cstate="email">
            <a:extLst>
              <a:ext uri="{28A0092B-C50C-407E-A947-70E740481C1C}">
                <a14:useLocalDpi xmlns:a14="http://schemas.microsoft.com/office/drawing/2010/main"/>
              </a:ext>
            </a:extLst>
          </a:blip>
          <a:srcRect t="2503" b="2503"/>
          <a:stretch/>
        </p:blipFill>
        <p:spPr>
          <a:xfrm>
            <a:off x="0" y="-1"/>
            <a:ext cx="12188952" cy="6519798"/>
          </a:xfrm>
          <a:prstGeom prst="rect">
            <a:avLst/>
          </a:prstGeom>
        </p:spPr>
      </p:pic>
    </p:spTree>
    <p:extLst>
      <p:ext uri="{BB962C8B-B14F-4D97-AF65-F5344CB8AC3E}">
        <p14:creationId xmlns:p14="http://schemas.microsoft.com/office/powerpoint/2010/main" val="151546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olid Blue w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EC944-39D3-A2F6-3B41-44F5D3E463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010" b="3421"/>
          <a:stretch/>
        </p:blipFill>
        <p:spPr>
          <a:xfrm>
            <a:off x="0" y="-1"/>
            <a:ext cx="12188952" cy="6519798"/>
          </a:xfrm>
          <a:prstGeom prst="rect">
            <a:avLst/>
          </a:prstGeom>
        </p:spPr>
      </p:pic>
      <p:sp>
        <p:nvSpPr>
          <p:cNvPr id="2" name="Title 1">
            <a:extLst>
              <a:ext uri="{FF2B5EF4-FFF2-40B4-BE49-F238E27FC236}">
                <a16:creationId xmlns:a16="http://schemas.microsoft.com/office/drawing/2014/main" id="{7AA1E857-7235-0ABC-6F6C-87E7F55FC320}"/>
              </a:ext>
            </a:extLst>
          </p:cNvPr>
          <p:cNvSpPr>
            <a:spLocks noGrp="1"/>
          </p:cNvSpPr>
          <p:nvPr>
            <p:ph type="title"/>
          </p:nvPr>
        </p:nvSpPr>
        <p:spPr>
          <a:xfrm>
            <a:off x="6351" y="2176999"/>
            <a:ext cx="12185652" cy="2567388"/>
          </a:xfrm>
        </p:spPr>
        <p:txBody>
          <a:bodyPr/>
          <a:lstStyle>
            <a:lvl1pPr algn="ctr">
              <a:defRPr sz="3600">
                <a:solidFill>
                  <a:schemeClr val="bg1"/>
                </a:solidFill>
              </a:defRPr>
            </a:lvl1pPr>
          </a:lstStyle>
          <a:p>
            <a:r>
              <a:rPr lang="en-US"/>
              <a:t>Click to edit Master title style</a:t>
            </a:r>
          </a:p>
        </p:txBody>
      </p:sp>
      <p:pic>
        <p:nvPicPr>
          <p:cNvPr id="4" name="Graphic 3">
            <a:extLst>
              <a:ext uri="{FF2B5EF4-FFF2-40B4-BE49-F238E27FC236}">
                <a16:creationId xmlns:a16="http://schemas.microsoft.com/office/drawing/2014/main" id="{30372F5A-5967-DDA8-4F78-25B4FE2CFF3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25194" y="1638434"/>
            <a:ext cx="538565" cy="538565"/>
          </a:xfrm>
          <a:prstGeom prst="rect">
            <a:avLst/>
          </a:prstGeom>
        </p:spPr>
      </p:pic>
    </p:spTree>
    <p:extLst>
      <p:ext uri="{BB962C8B-B14F-4D97-AF65-F5344CB8AC3E}">
        <p14:creationId xmlns:p14="http://schemas.microsoft.com/office/powerpoint/2010/main" val="3524078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ft Box 4&quot; with tex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D31FBC-7F46-3D40-8508-88CE2AD1C8D9}"/>
              </a:ext>
            </a:extLst>
          </p:cNvPr>
          <p:cNvSpPr/>
          <p:nvPr userDrawn="1"/>
        </p:nvSpPr>
        <p:spPr>
          <a:xfrm>
            <a:off x="5" y="4"/>
            <a:ext cx="4876799"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id="{A60D50F0-7D26-4509-9563-CACF28D29359}"/>
              </a:ext>
            </a:extLst>
          </p:cNvPr>
          <p:cNvSpPr>
            <a:spLocks noGrp="1"/>
          </p:cNvSpPr>
          <p:nvPr>
            <p:ph type="title" hasCustomPrompt="1"/>
          </p:nvPr>
        </p:nvSpPr>
        <p:spPr>
          <a:xfrm>
            <a:off x="365760" y="60960"/>
            <a:ext cx="4307840" cy="1438656"/>
          </a:xfrm>
          <a:prstGeom prst="rect">
            <a:avLst/>
          </a:prstGeom>
        </p:spPr>
        <p:txBody>
          <a:bodyPr anchor="ctr"/>
          <a:lstStyle>
            <a:lvl1pPr algn="l">
              <a:defRPr sz="3200">
                <a:solidFill>
                  <a:schemeClr val="tx1"/>
                </a:solidFill>
                <a:latin typeface="Calibri" panose="020F0502020204030204" pitchFamily="34" charset="0"/>
                <a:cs typeface="Calibri" panose="020F0502020204030204" pitchFamily="34" charset="0"/>
              </a:defRPr>
            </a:lvl1pPr>
          </a:lstStyle>
          <a:p>
            <a:r>
              <a:rPr lang="en-US"/>
              <a:t>Title: Calibri, 24pt, dark gray</a:t>
            </a:r>
          </a:p>
        </p:txBody>
      </p:sp>
      <p:sp>
        <p:nvSpPr>
          <p:cNvPr id="30" name="Rectangle 29">
            <a:extLst>
              <a:ext uri="{FF2B5EF4-FFF2-40B4-BE49-F238E27FC236}">
                <a16:creationId xmlns:a16="http://schemas.microsoft.com/office/drawing/2014/main" id="{B9289046-FFE4-42A8-B723-E8B3A7BD69C6}"/>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2">
            <a:extLst>
              <a:ext uri="{FF2B5EF4-FFF2-40B4-BE49-F238E27FC236}">
                <a16:creationId xmlns:a16="http://schemas.microsoft.com/office/drawing/2014/main" id="{CD8F009F-1B0C-0D41-9AF8-6B8C883BFF08}"/>
              </a:ext>
            </a:extLst>
          </p:cNvPr>
          <p:cNvSpPr>
            <a:spLocks noGrp="1"/>
          </p:cNvSpPr>
          <p:nvPr userDrawn="1">
            <p:ph type="body" sz="quarter" idx="14"/>
          </p:nvPr>
        </p:nvSpPr>
        <p:spPr>
          <a:xfrm>
            <a:off x="365760" y="1682496"/>
            <a:ext cx="4307840" cy="4589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971A3B6-65D5-1C40-AD26-8C69628B4DEC}"/>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25" name="TextBox 24">
            <a:extLst>
              <a:ext uri="{FF2B5EF4-FFF2-40B4-BE49-F238E27FC236}">
                <a16:creationId xmlns:a16="http://schemas.microsoft.com/office/drawing/2014/main" id="{B62FEF9A-25A0-D742-BCE3-19FFFAB655F3}"/>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D1E59572-99AC-5D4C-A7AA-32EAA4D6FACC}"/>
              </a:ext>
            </a:extLst>
          </p:cNvPr>
          <p:cNvCxnSpPr>
            <a:cxnSpLocks/>
          </p:cNvCxnSpPr>
          <p:nvPr userDrawn="1"/>
        </p:nvCxnSpPr>
        <p:spPr>
          <a:xfrm>
            <a:off x="365759" y="1499616"/>
            <a:ext cx="451104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BE4896C8-E7D0-4741-BACC-1E5F4B37D572}"/>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52562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Divider Blu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A8F90E4-00BE-6A41-A105-0F4DB8907633}"/>
              </a:ext>
            </a:extLst>
          </p:cNvPr>
          <p:cNvSpPr>
            <a:spLocks noChangeArrowheads="1"/>
          </p:cNvSpPr>
          <p:nvPr userDrawn="1"/>
        </p:nvSpPr>
        <p:spPr bwMode="auto">
          <a:xfrm>
            <a:off x="10800917" y="-12741"/>
            <a:ext cx="1397112" cy="1049313"/>
          </a:xfrm>
          <a:custGeom>
            <a:avLst/>
            <a:gdLst>
              <a:gd name="connsiteX0" fmla="*/ 2536 w 1047834"/>
              <a:gd name="connsiteY0" fmla="*/ 0 h 786985"/>
              <a:gd name="connsiteX1" fmla="*/ 1047834 w 1047834"/>
              <a:gd name="connsiteY1" fmla="*/ 0 h 786985"/>
              <a:gd name="connsiteX2" fmla="*/ 1047834 w 1047834"/>
              <a:gd name="connsiteY2" fmla="*/ 759420 h 786985"/>
              <a:gd name="connsiteX3" fmla="*/ 1039721 w 1047834"/>
              <a:gd name="connsiteY3" fmla="*/ 762084 h 786985"/>
              <a:gd name="connsiteX4" fmla="*/ 831761 w 1047834"/>
              <a:gd name="connsiteY4" fmla="*/ 786985 h 786985"/>
              <a:gd name="connsiteX5" fmla="*/ 0 w 1047834"/>
              <a:gd name="connsiteY5" fmla="*/ 66889 h 786985"/>
              <a:gd name="connsiteX6" fmla="*/ 2536 w 1047834"/>
              <a:gd name="connsiteY6" fmla="*/ 0 h 78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834" h="786985">
                <a:moveTo>
                  <a:pt x="2536" y="0"/>
                </a:moveTo>
                <a:lnTo>
                  <a:pt x="1047834" y="0"/>
                </a:lnTo>
                <a:lnTo>
                  <a:pt x="1047834" y="759420"/>
                </a:lnTo>
                <a:lnTo>
                  <a:pt x="1039721" y="762084"/>
                </a:lnTo>
                <a:cubicBezTo>
                  <a:pt x="966979" y="780017"/>
                  <a:pt x="894833" y="786985"/>
                  <a:pt x="831761" y="786985"/>
                </a:cubicBezTo>
                <a:cubicBezTo>
                  <a:pt x="139284" y="786985"/>
                  <a:pt x="0" y="449235"/>
                  <a:pt x="0" y="66889"/>
                </a:cubicBezTo>
                <a:lnTo>
                  <a:pt x="2536" y="0"/>
                </a:lnTo>
                <a:close/>
              </a:path>
            </a:pathLst>
          </a:custGeom>
          <a:solidFill>
            <a:srgbClr val="E2A825">
              <a:alpha val="10000"/>
            </a:srgbClr>
          </a:solidFill>
          <a:ln>
            <a:noFill/>
          </a:ln>
          <a:effectLst/>
        </p:spPr>
        <p:txBody>
          <a:bodyPr wrap="square" anchor="ctr">
            <a:noAutofit/>
          </a:bodyPr>
          <a:lstStyle/>
          <a:p>
            <a:endParaRPr lang="en-US" sz="2400"/>
          </a:p>
        </p:txBody>
      </p:sp>
      <p:sp>
        <p:nvSpPr>
          <p:cNvPr id="8" name="Freeform 7">
            <a:extLst>
              <a:ext uri="{FF2B5EF4-FFF2-40B4-BE49-F238E27FC236}">
                <a16:creationId xmlns:a16="http://schemas.microsoft.com/office/drawing/2014/main" id="{72FCA87D-3008-F545-B3E3-2C3242911FE1}"/>
              </a:ext>
            </a:extLst>
          </p:cNvPr>
          <p:cNvSpPr>
            <a:spLocks noChangeArrowheads="1"/>
          </p:cNvSpPr>
          <p:nvPr userDrawn="1"/>
        </p:nvSpPr>
        <p:spPr bwMode="auto">
          <a:xfrm>
            <a:off x="3" y="5392855"/>
            <a:ext cx="1548652" cy="1473908"/>
          </a:xfrm>
          <a:custGeom>
            <a:avLst/>
            <a:gdLst>
              <a:gd name="connsiteX0" fmla="*/ 337365 w 1161489"/>
              <a:gd name="connsiteY0" fmla="*/ 0 h 1105431"/>
              <a:gd name="connsiteX1" fmla="*/ 1161489 w 1161489"/>
              <a:gd name="connsiteY1" fmla="*/ 1070977 h 1105431"/>
              <a:gd name="connsiteX2" fmla="*/ 1159679 w 1161489"/>
              <a:gd name="connsiteY2" fmla="*/ 1105431 h 1105431"/>
              <a:gd name="connsiteX3" fmla="*/ 0 w 1161489"/>
              <a:gd name="connsiteY3" fmla="*/ 1105431 h 1105431"/>
              <a:gd name="connsiteX4" fmla="*/ 0 w 1161489"/>
              <a:gd name="connsiteY4" fmla="*/ 17856 h 1105431"/>
              <a:gd name="connsiteX5" fmla="*/ 127321 w 1161489"/>
              <a:gd name="connsiteY5" fmla="*/ 4912 h 1105431"/>
              <a:gd name="connsiteX6" fmla="*/ 337365 w 1161489"/>
              <a:gd name="connsiteY6" fmla="*/ 0 h 110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489" h="1105431">
                <a:moveTo>
                  <a:pt x="337365" y="0"/>
                </a:moveTo>
                <a:cubicBezTo>
                  <a:pt x="637561" y="0"/>
                  <a:pt x="1161489" y="131922"/>
                  <a:pt x="1161489" y="1070977"/>
                </a:cubicBezTo>
                <a:lnTo>
                  <a:pt x="1159679" y="1105431"/>
                </a:lnTo>
                <a:lnTo>
                  <a:pt x="0" y="1105431"/>
                </a:lnTo>
                <a:lnTo>
                  <a:pt x="0" y="17856"/>
                </a:lnTo>
                <a:lnTo>
                  <a:pt x="127321" y="4912"/>
                </a:lnTo>
                <a:cubicBezTo>
                  <a:pt x="195409" y="1197"/>
                  <a:pt x="265679" y="0"/>
                  <a:pt x="337365" y="0"/>
                </a:cubicBezTo>
                <a:close/>
              </a:path>
            </a:pathLst>
          </a:custGeom>
          <a:solidFill>
            <a:srgbClr val="4C6930">
              <a:alpha val="10000"/>
            </a:srgbClr>
          </a:solidFill>
          <a:ln>
            <a:noFill/>
          </a:ln>
          <a:effectLst/>
        </p:spPr>
        <p:txBody>
          <a:bodyPr wrap="square" anchor="ctr">
            <a:noAutofit/>
          </a:bodyPr>
          <a:lstStyle/>
          <a:p>
            <a:endParaRPr lang="en-US" sz="2400"/>
          </a:p>
        </p:txBody>
      </p:sp>
      <p:sp>
        <p:nvSpPr>
          <p:cNvPr id="10" name="Freeform 9">
            <a:extLst>
              <a:ext uri="{FF2B5EF4-FFF2-40B4-BE49-F238E27FC236}">
                <a16:creationId xmlns:a16="http://schemas.microsoft.com/office/drawing/2014/main" id="{11DAA395-6028-F040-ABA1-0451FE1BAD0A}"/>
              </a:ext>
            </a:extLst>
          </p:cNvPr>
          <p:cNvSpPr/>
          <p:nvPr userDrawn="1"/>
        </p:nvSpPr>
        <p:spPr>
          <a:xfrm>
            <a:off x="4" y="-8761"/>
            <a:ext cx="2093271" cy="1730600"/>
          </a:xfrm>
          <a:custGeom>
            <a:avLst/>
            <a:gdLst>
              <a:gd name="connsiteX0" fmla="*/ 0 w 1569953"/>
              <a:gd name="connsiteY0" fmla="*/ 0 h 1297950"/>
              <a:gd name="connsiteX1" fmla="*/ 1528816 w 1569953"/>
              <a:gd name="connsiteY1" fmla="*/ 0 h 1297950"/>
              <a:gd name="connsiteX2" fmla="*/ 1543800 w 1569953"/>
              <a:gd name="connsiteY2" fmla="*/ 73494 h 1297950"/>
              <a:gd name="connsiteX3" fmla="*/ 1569953 w 1569953"/>
              <a:gd name="connsiteY3" fmla="*/ 435365 h 1297950"/>
              <a:gd name="connsiteX4" fmla="*/ 635670 w 1569953"/>
              <a:gd name="connsiteY4" fmla="*/ 1297950 h 1297950"/>
              <a:gd name="connsiteX5" fmla="*/ 28502 w 1569953"/>
              <a:gd name="connsiteY5" fmla="*/ 1212101 h 1297950"/>
              <a:gd name="connsiteX6" fmla="*/ 0 w 1569953"/>
              <a:gd name="connsiteY6" fmla="*/ 1200449 h 1297950"/>
              <a:gd name="connsiteX7" fmla="*/ 0 w 1569953"/>
              <a:gd name="connsiteY7" fmla="*/ 0 h 129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953" h="1297950">
                <a:moveTo>
                  <a:pt x="0" y="0"/>
                </a:moveTo>
                <a:lnTo>
                  <a:pt x="1528816" y="0"/>
                </a:lnTo>
                <a:lnTo>
                  <a:pt x="1543800" y="73494"/>
                </a:lnTo>
                <a:cubicBezTo>
                  <a:pt x="1560685" y="180666"/>
                  <a:pt x="1569953" y="300785"/>
                  <a:pt x="1569953" y="435365"/>
                </a:cubicBezTo>
                <a:cubicBezTo>
                  <a:pt x="1569953" y="1134906"/>
                  <a:pt x="998648" y="1297950"/>
                  <a:pt x="635670" y="1297950"/>
                </a:cubicBezTo>
                <a:cubicBezTo>
                  <a:pt x="386634" y="1297950"/>
                  <a:pt x="187348" y="1267095"/>
                  <a:pt x="28502" y="1212101"/>
                </a:cubicBezTo>
                <a:lnTo>
                  <a:pt x="0" y="1200449"/>
                </a:lnTo>
                <a:lnTo>
                  <a:pt x="0" y="0"/>
                </a:lnTo>
                <a:close/>
              </a:path>
            </a:pathLst>
          </a:custGeom>
          <a:solidFill>
            <a:schemeClr val="accent5">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12" name="Freeform 11">
            <a:extLst>
              <a:ext uri="{FF2B5EF4-FFF2-40B4-BE49-F238E27FC236}">
                <a16:creationId xmlns:a16="http://schemas.microsoft.com/office/drawing/2014/main" id="{40EDDDB4-8F2C-E648-B402-1494720D661F}"/>
              </a:ext>
            </a:extLst>
          </p:cNvPr>
          <p:cNvSpPr/>
          <p:nvPr userDrawn="1"/>
        </p:nvSpPr>
        <p:spPr>
          <a:xfrm>
            <a:off x="-12824" y="1279811"/>
            <a:ext cx="1144296" cy="1337895"/>
          </a:xfrm>
          <a:custGeom>
            <a:avLst/>
            <a:gdLst>
              <a:gd name="connsiteX0" fmla="*/ 404153 w 858222"/>
              <a:gd name="connsiteY0" fmla="*/ 0 h 1003421"/>
              <a:gd name="connsiteX1" fmla="*/ 858222 w 858222"/>
              <a:gd name="connsiteY1" fmla="*/ 589625 h 1003421"/>
              <a:gd name="connsiteX2" fmla="*/ 404153 w 858222"/>
              <a:gd name="connsiteY2" fmla="*/ 1003421 h 1003421"/>
              <a:gd name="connsiteX3" fmla="*/ 7812 w 858222"/>
              <a:gd name="connsiteY3" fmla="*/ 914307 h 1003421"/>
              <a:gd name="connsiteX4" fmla="*/ 0 w 858222"/>
              <a:gd name="connsiteY4" fmla="*/ 907806 h 1003421"/>
              <a:gd name="connsiteX5" fmla="*/ 0 w 858222"/>
              <a:gd name="connsiteY5" fmla="*/ 75995 h 1003421"/>
              <a:gd name="connsiteX6" fmla="*/ 81661 w 858222"/>
              <a:gd name="connsiteY6" fmla="*/ 37470 h 1003421"/>
              <a:gd name="connsiteX7" fmla="*/ 404153 w 858222"/>
              <a:gd name="connsiteY7" fmla="*/ 0 h 100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22" h="1003421">
                <a:moveTo>
                  <a:pt x="404153" y="0"/>
                </a:moveTo>
                <a:cubicBezTo>
                  <a:pt x="569794" y="0"/>
                  <a:pt x="858222" y="72740"/>
                  <a:pt x="858222" y="589625"/>
                </a:cubicBezTo>
                <a:cubicBezTo>
                  <a:pt x="858222" y="924901"/>
                  <a:pt x="580387" y="1003421"/>
                  <a:pt x="404153" y="1003421"/>
                </a:cubicBezTo>
                <a:cubicBezTo>
                  <a:pt x="222863" y="1003421"/>
                  <a:pt x="95810" y="970092"/>
                  <a:pt x="7812" y="914307"/>
                </a:cubicBezTo>
                <a:lnTo>
                  <a:pt x="0" y="907806"/>
                </a:lnTo>
                <a:lnTo>
                  <a:pt x="0" y="75995"/>
                </a:lnTo>
                <a:lnTo>
                  <a:pt x="81661" y="37470"/>
                </a:lnTo>
                <a:cubicBezTo>
                  <a:pt x="174583" y="5961"/>
                  <a:pt x="285881" y="0"/>
                  <a:pt x="404153" y="0"/>
                </a:cubicBezTo>
                <a:close/>
              </a:path>
            </a:pathLst>
          </a:custGeom>
          <a:solidFill>
            <a:schemeClr val="accent3">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13" name="Freeform 12">
            <a:extLst>
              <a:ext uri="{FF2B5EF4-FFF2-40B4-BE49-F238E27FC236}">
                <a16:creationId xmlns:a16="http://schemas.microsoft.com/office/drawing/2014/main" id="{7FA902B3-FD0E-BC49-89A9-3E4A2963899C}"/>
              </a:ext>
            </a:extLst>
          </p:cNvPr>
          <p:cNvSpPr/>
          <p:nvPr userDrawn="1"/>
        </p:nvSpPr>
        <p:spPr>
          <a:xfrm>
            <a:off x="11723800" y="565805"/>
            <a:ext cx="477653" cy="991632"/>
          </a:xfrm>
          <a:custGeom>
            <a:avLst/>
            <a:gdLst>
              <a:gd name="connsiteX0" fmla="*/ 358240 w 358240"/>
              <a:gd name="connsiteY0" fmla="*/ 0 h 743724"/>
              <a:gd name="connsiteX1" fmla="*/ 358240 w 358240"/>
              <a:gd name="connsiteY1" fmla="*/ 743724 h 743724"/>
              <a:gd name="connsiteX2" fmla="*/ 312255 w 358240"/>
              <a:gd name="connsiteY2" fmla="*/ 740722 h 743724"/>
              <a:gd name="connsiteX3" fmla="*/ 0 w 358240"/>
              <a:gd name="connsiteY3" fmla="*/ 371124 h 743724"/>
              <a:gd name="connsiteX4" fmla="*/ 348360 w 358240"/>
              <a:gd name="connsiteY4" fmla="*/ 231 h 743724"/>
              <a:gd name="connsiteX5" fmla="*/ 358240 w 358240"/>
              <a:gd name="connsiteY5" fmla="*/ 0 h 74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240" h="743724">
                <a:moveTo>
                  <a:pt x="358240" y="0"/>
                </a:moveTo>
                <a:lnTo>
                  <a:pt x="358240" y="743724"/>
                </a:lnTo>
                <a:lnTo>
                  <a:pt x="312255" y="740722"/>
                </a:lnTo>
                <a:cubicBezTo>
                  <a:pt x="55727" y="704052"/>
                  <a:pt x="0" y="546416"/>
                  <a:pt x="0" y="371124"/>
                </a:cubicBezTo>
                <a:cubicBezTo>
                  <a:pt x="0" y="72562"/>
                  <a:pt x="152006" y="10965"/>
                  <a:pt x="348360" y="231"/>
                </a:cubicBezTo>
                <a:lnTo>
                  <a:pt x="358240" y="0"/>
                </a:lnTo>
                <a:close/>
              </a:path>
            </a:pathLst>
          </a:custGeom>
          <a:solidFill>
            <a:schemeClr val="accent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2" name="Title 1"/>
          <p:cNvSpPr>
            <a:spLocks noGrp="1"/>
          </p:cNvSpPr>
          <p:nvPr>
            <p:ph type="ctrTitle" hasCustomPrompt="1"/>
          </p:nvPr>
        </p:nvSpPr>
        <p:spPr>
          <a:xfrm>
            <a:off x="4" y="2080061"/>
            <a:ext cx="12191997" cy="2271059"/>
          </a:xfrm>
          <a:prstGeom prst="rect">
            <a:avLst/>
          </a:prstGeom>
        </p:spPr>
        <p:txBody>
          <a:bodyPr anchor="ctr"/>
          <a:lstStyle>
            <a:lvl1pPr algn="ctr">
              <a:defRPr sz="3733">
                <a:solidFill>
                  <a:schemeClr val="tx1"/>
                </a:solidFill>
                <a:latin typeface="Calibri" panose="020F0502020204030204" pitchFamily="34" charset="0"/>
                <a:cs typeface="Calibri" panose="020F0502020204030204" pitchFamily="34" charset="0"/>
              </a:defRPr>
            </a:lvl1pPr>
          </a:lstStyle>
          <a:p>
            <a:r>
              <a:rPr lang="en-US"/>
              <a:t>Divider: Calibri, 28pt, black type, centered</a:t>
            </a:r>
          </a:p>
        </p:txBody>
      </p:sp>
      <p:sp>
        <p:nvSpPr>
          <p:cNvPr id="15" name="Freeform 14">
            <a:extLst>
              <a:ext uri="{FF2B5EF4-FFF2-40B4-BE49-F238E27FC236}">
                <a16:creationId xmlns:a16="http://schemas.microsoft.com/office/drawing/2014/main" id="{E3D84BD5-0BE7-5644-9D5C-71E59A45E65A}"/>
              </a:ext>
            </a:extLst>
          </p:cNvPr>
          <p:cNvSpPr/>
          <p:nvPr userDrawn="1"/>
        </p:nvSpPr>
        <p:spPr>
          <a:xfrm rot="5400000">
            <a:off x="1798894" y="5517277"/>
            <a:ext cx="682071" cy="2016907"/>
          </a:xfrm>
          <a:custGeom>
            <a:avLst/>
            <a:gdLst>
              <a:gd name="connsiteX0" fmla="*/ 358240 w 358240"/>
              <a:gd name="connsiteY0" fmla="*/ 0 h 743724"/>
              <a:gd name="connsiteX1" fmla="*/ 358240 w 358240"/>
              <a:gd name="connsiteY1" fmla="*/ 743724 h 743724"/>
              <a:gd name="connsiteX2" fmla="*/ 312255 w 358240"/>
              <a:gd name="connsiteY2" fmla="*/ 740722 h 743724"/>
              <a:gd name="connsiteX3" fmla="*/ 0 w 358240"/>
              <a:gd name="connsiteY3" fmla="*/ 371124 h 743724"/>
              <a:gd name="connsiteX4" fmla="*/ 348360 w 358240"/>
              <a:gd name="connsiteY4" fmla="*/ 231 h 743724"/>
              <a:gd name="connsiteX5" fmla="*/ 358240 w 358240"/>
              <a:gd name="connsiteY5" fmla="*/ 0 h 74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240" h="743724">
                <a:moveTo>
                  <a:pt x="358240" y="0"/>
                </a:moveTo>
                <a:lnTo>
                  <a:pt x="358240" y="743724"/>
                </a:lnTo>
                <a:lnTo>
                  <a:pt x="312255" y="740722"/>
                </a:lnTo>
                <a:cubicBezTo>
                  <a:pt x="55727" y="704052"/>
                  <a:pt x="0" y="546416"/>
                  <a:pt x="0" y="371124"/>
                </a:cubicBezTo>
                <a:cubicBezTo>
                  <a:pt x="0" y="72562"/>
                  <a:pt x="152006" y="10965"/>
                  <a:pt x="348360" y="231"/>
                </a:cubicBezTo>
                <a:lnTo>
                  <a:pt x="358240" y="0"/>
                </a:lnTo>
                <a:close/>
              </a:path>
            </a:pathLst>
          </a:custGeom>
          <a:solidFill>
            <a:schemeClr val="accent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26254416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Divider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B3ECAD-C88B-4141-8062-1C8CCFDC6179}"/>
              </a:ext>
            </a:extLst>
          </p:cNvPr>
          <p:cNvSpPr/>
          <p:nvPr/>
        </p:nvSpPr>
        <p:spPr>
          <a:xfrm>
            <a:off x="0" y="2072176"/>
            <a:ext cx="12192000" cy="2286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8" y="2080061"/>
            <a:ext cx="9179441" cy="2271059"/>
          </a:xfrm>
          <a:prstGeom prst="rect">
            <a:avLst/>
          </a:prstGeom>
        </p:spPr>
        <p:txBody>
          <a:bodyPr anchor="ctr"/>
          <a:lstStyle>
            <a:lvl1pPr algn="r">
              <a:defRPr sz="3733">
                <a:solidFill>
                  <a:schemeClr val="bg1"/>
                </a:solidFill>
                <a:latin typeface="Calibri" panose="020F0502020204030204" pitchFamily="34" charset="0"/>
                <a:cs typeface="Calibri" panose="020F0502020204030204" pitchFamily="34" charset="0"/>
              </a:defRPr>
            </a:lvl1pPr>
          </a:lstStyle>
          <a:p>
            <a:r>
              <a:rPr lang="en-US"/>
              <a:t>Divider: right justified, centered top to bottom, Calibri, 28pt, white type</a:t>
            </a:r>
          </a:p>
        </p:txBody>
      </p:sp>
      <p:pic>
        <p:nvPicPr>
          <p:cNvPr id="23" name="Graphic 22">
            <a:extLst>
              <a:ext uri="{FF2B5EF4-FFF2-40B4-BE49-F238E27FC236}">
                <a16:creationId xmlns:a16="http://schemas.microsoft.com/office/drawing/2014/main" id="{9825255C-95B4-B74C-9BDB-440C73FBCD1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9" name="Rectangle 8">
            <a:extLst>
              <a:ext uri="{FF2B5EF4-FFF2-40B4-BE49-F238E27FC236}">
                <a16:creationId xmlns:a16="http://schemas.microsoft.com/office/drawing/2014/main" id="{966F161D-23EE-2C4B-9EED-C6476AB5D07D}"/>
              </a:ext>
            </a:extLst>
          </p:cNvPr>
          <p:cNvSpPr/>
          <p:nvPr userDrawn="1"/>
        </p:nvSpPr>
        <p:spPr>
          <a:xfrm>
            <a:off x="11467078"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FB62EF03-2A07-834B-8506-4FD53D9B266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Tree>
    <p:extLst>
      <p:ext uri="{BB962C8B-B14F-4D97-AF65-F5344CB8AC3E}">
        <p14:creationId xmlns:p14="http://schemas.microsoft.com/office/powerpoint/2010/main" val="2842376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ivider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B3ECAD-C88B-4141-8062-1C8CCFDC6179}"/>
              </a:ext>
            </a:extLst>
          </p:cNvPr>
          <p:cNvSpPr/>
          <p:nvPr/>
        </p:nvSpPr>
        <p:spPr>
          <a:xfrm>
            <a:off x="0" y="2072176"/>
            <a:ext cx="12192000" cy="22868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3" name="Graphic 22">
            <a:extLst>
              <a:ext uri="{FF2B5EF4-FFF2-40B4-BE49-F238E27FC236}">
                <a16:creationId xmlns:a16="http://schemas.microsoft.com/office/drawing/2014/main" id="{9825255C-95B4-B74C-9BDB-440C73FBCD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9" name="Rectangle 8">
            <a:extLst>
              <a:ext uri="{FF2B5EF4-FFF2-40B4-BE49-F238E27FC236}">
                <a16:creationId xmlns:a16="http://schemas.microsoft.com/office/drawing/2014/main" id="{F307F627-84BD-9A4D-A9CF-78CE7856B470}"/>
              </a:ext>
            </a:extLst>
          </p:cNvPr>
          <p:cNvSpPr/>
          <p:nvPr/>
        </p:nvSpPr>
        <p:spPr>
          <a:xfrm>
            <a:off x="11467078"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A1CA900D-21F5-3B44-992E-3818705313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12" name="Rectangle 11">
            <a:extLst>
              <a:ext uri="{FF2B5EF4-FFF2-40B4-BE49-F238E27FC236}">
                <a16:creationId xmlns:a16="http://schemas.microsoft.com/office/drawing/2014/main" id="{2FBE65A1-0312-0242-8DDF-C3440A671774}"/>
              </a:ext>
            </a:extLst>
          </p:cNvPr>
          <p:cNvSpPr/>
          <p:nvPr userDrawn="1"/>
        </p:nvSpPr>
        <p:spPr>
          <a:xfrm>
            <a:off x="11467076"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B264CE86-5C66-8F42-A524-E71F72919812}"/>
              </a:ext>
            </a:extLst>
          </p:cNvPr>
          <p:cNvSpPr>
            <a:spLocks noGrp="1"/>
          </p:cNvSpPr>
          <p:nvPr>
            <p:ph type="title" hasCustomPrompt="1"/>
          </p:nvPr>
        </p:nvSpPr>
        <p:spPr>
          <a:xfrm>
            <a:off x="-1" y="2084832"/>
            <a:ext cx="9180576" cy="2267712"/>
          </a:xfrm>
        </p:spPr>
        <p:txBody>
          <a:bodyPr>
            <a:normAutofit/>
          </a:bodyPr>
          <a:lstStyle>
            <a:lvl1pPr algn="r">
              <a:defRPr sz="3733">
                <a:solidFill>
                  <a:schemeClr val="bg1"/>
                </a:solidFill>
              </a:defRPr>
            </a:lvl1pPr>
          </a:lstStyle>
          <a:p>
            <a:r>
              <a:rPr lang="en-US"/>
              <a:t>Divider: right justified, centered top to bottom, Calibri, 28pt, white type</a:t>
            </a:r>
          </a:p>
        </p:txBody>
      </p:sp>
    </p:spTree>
    <p:extLst>
      <p:ext uri="{BB962C8B-B14F-4D97-AF65-F5344CB8AC3E}">
        <p14:creationId xmlns:p14="http://schemas.microsoft.com/office/powerpoint/2010/main" val="3217269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Divider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B3ECAD-C88B-4141-8062-1C8CCFDC6179}"/>
              </a:ext>
            </a:extLst>
          </p:cNvPr>
          <p:cNvSpPr/>
          <p:nvPr/>
        </p:nvSpPr>
        <p:spPr>
          <a:xfrm>
            <a:off x="0" y="2072176"/>
            <a:ext cx="12192000" cy="22868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8" y="2080061"/>
            <a:ext cx="9179441" cy="2271059"/>
          </a:xfrm>
          <a:prstGeom prst="rect">
            <a:avLst/>
          </a:prstGeom>
        </p:spPr>
        <p:txBody>
          <a:bodyPr anchor="ctr"/>
          <a:lstStyle>
            <a:lvl1pPr algn="r">
              <a:defRPr sz="3733">
                <a:solidFill>
                  <a:schemeClr val="bg1"/>
                </a:solidFill>
                <a:latin typeface="Calibri" panose="020F0502020204030204" pitchFamily="34" charset="0"/>
                <a:cs typeface="Calibri" panose="020F0502020204030204" pitchFamily="34" charset="0"/>
              </a:defRPr>
            </a:lvl1pPr>
          </a:lstStyle>
          <a:p>
            <a:r>
              <a:rPr lang="en-US"/>
              <a:t>Divider: right justified, centered top to bottom, Calibri, 28pt, white type</a:t>
            </a:r>
          </a:p>
        </p:txBody>
      </p:sp>
      <p:pic>
        <p:nvPicPr>
          <p:cNvPr id="23" name="Graphic 22">
            <a:extLst>
              <a:ext uri="{FF2B5EF4-FFF2-40B4-BE49-F238E27FC236}">
                <a16:creationId xmlns:a16="http://schemas.microsoft.com/office/drawing/2014/main" id="{9825255C-95B4-B74C-9BDB-440C73FBCD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9" name="Rectangle 8">
            <a:extLst>
              <a:ext uri="{FF2B5EF4-FFF2-40B4-BE49-F238E27FC236}">
                <a16:creationId xmlns:a16="http://schemas.microsoft.com/office/drawing/2014/main" id="{F307F627-84BD-9A4D-A9CF-78CE7856B470}"/>
              </a:ext>
            </a:extLst>
          </p:cNvPr>
          <p:cNvSpPr/>
          <p:nvPr/>
        </p:nvSpPr>
        <p:spPr>
          <a:xfrm>
            <a:off x="11467078"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D7B1ECF3-6AA7-7B46-BA43-BF2EECFB439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12" name="Rectangle 11">
            <a:extLst>
              <a:ext uri="{FF2B5EF4-FFF2-40B4-BE49-F238E27FC236}">
                <a16:creationId xmlns:a16="http://schemas.microsoft.com/office/drawing/2014/main" id="{FEC588C8-5DC0-3743-8EC3-637FE74E29F8}"/>
              </a:ext>
            </a:extLst>
          </p:cNvPr>
          <p:cNvSpPr/>
          <p:nvPr userDrawn="1"/>
        </p:nvSpPr>
        <p:spPr>
          <a:xfrm>
            <a:off x="11467076"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128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86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Divider Burgand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B3ECAD-C88B-4141-8062-1C8CCFDC6179}"/>
              </a:ext>
            </a:extLst>
          </p:cNvPr>
          <p:cNvSpPr/>
          <p:nvPr/>
        </p:nvSpPr>
        <p:spPr>
          <a:xfrm>
            <a:off x="0" y="2072176"/>
            <a:ext cx="12192000" cy="228682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8" y="2080061"/>
            <a:ext cx="9179441" cy="2271059"/>
          </a:xfrm>
          <a:prstGeom prst="rect">
            <a:avLst/>
          </a:prstGeom>
        </p:spPr>
        <p:txBody>
          <a:bodyPr anchor="ctr"/>
          <a:lstStyle>
            <a:lvl1pPr algn="r">
              <a:defRPr sz="3733">
                <a:solidFill>
                  <a:schemeClr val="bg1"/>
                </a:solidFill>
                <a:latin typeface="Calibri" panose="020F0502020204030204" pitchFamily="34" charset="0"/>
                <a:cs typeface="Calibri" panose="020F0502020204030204" pitchFamily="34" charset="0"/>
              </a:defRPr>
            </a:lvl1pPr>
          </a:lstStyle>
          <a:p>
            <a:r>
              <a:rPr lang="en-US"/>
              <a:t>Divider: right justified, centered top to bottom, Calibri, 28pt, white type</a:t>
            </a:r>
          </a:p>
        </p:txBody>
      </p:sp>
      <p:pic>
        <p:nvPicPr>
          <p:cNvPr id="23" name="Graphic 22">
            <a:extLst>
              <a:ext uri="{FF2B5EF4-FFF2-40B4-BE49-F238E27FC236}">
                <a16:creationId xmlns:a16="http://schemas.microsoft.com/office/drawing/2014/main" id="{9825255C-95B4-B74C-9BDB-440C73FBCD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9" name="Rectangle 8">
            <a:extLst>
              <a:ext uri="{FF2B5EF4-FFF2-40B4-BE49-F238E27FC236}">
                <a16:creationId xmlns:a16="http://schemas.microsoft.com/office/drawing/2014/main" id="{F307F627-84BD-9A4D-A9CF-78CE7856B470}"/>
              </a:ext>
            </a:extLst>
          </p:cNvPr>
          <p:cNvSpPr/>
          <p:nvPr/>
        </p:nvSpPr>
        <p:spPr>
          <a:xfrm>
            <a:off x="11467078"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58895C01-5EFB-4F4C-8252-A925E2329CB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12" name="Rectangle 11">
            <a:extLst>
              <a:ext uri="{FF2B5EF4-FFF2-40B4-BE49-F238E27FC236}">
                <a16:creationId xmlns:a16="http://schemas.microsoft.com/office/drawing/2014/main" id="{ADC9E34B-99E1-5840-9DE0-5A782D176F65}"/>
              </a:ext>
            </a:extLst>
          </p:cNvPr>
          <p:cNvSpPr/>
          <p:nvPr userDrawn="1"/>
        </p:nvSpPr>
        <p:spPr>
          <a:xfrm>
            <a:off x="11467076"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0957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Divider Dark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B3ECAD-C88B-4141-8062-1C8CCFDC6179}"/>
              </a:ext>
            </a:extLst>
          </p:cNvPr>
          <p:cNvSpPr/>
          <p:nvPr/>
        </p:nvSpPr>
        <p:spPr>
          <a:xfrm>
            <a:off x="0" y="2072176"/>
            <a:ext cx="12192000" cy="22868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8" y="2080061"/>
            <a:ext cx="9179441" cy="2271059"/>
          </a:xfrm>
          <a:prstGeom prst="rect">
            <a:avLst/>
          </a:prstGeom>
        </p:spPr>
        <p:txBody>
          <a:bodyPr anchor="ctr"/>
          <a:lstStyle>
            <a:lvl1pPr algn="r">
              <a:defRPr sz="3733">
                <a:solidFill>
                  <a:schemeClr val="bg1"/>
                </a:solidFill>
                <a:latin typeface="Calibri" panose="020F0502020204030204" pitchFamily="34" charset="0"/>
                <a:cs typeface="Calibri" panose="020F0502020204030204" pitchFamily="34" charset="0"/>
              </a:defRPr>
            </a:lvl1pPr>
          </a:lstStyle>
          <a:p>
            <a:r>
              <a:rPr lang="en-US"/>
              <a:t>Divider: right justified, centered top to bottom, Calibri, 28pt, white type</a:t>
            </a:r>
          </a:p>
        </p:txBody>
      </p:sp>
      <p:pic>
        <p:nvPicPr>
          <p:cNvPr id="23" name="Graphic 22">
            <a:extLst>
              <a:ext uri="{FF2B5EF4-FFF2-40B4-BE49-F238E27FC236}">
                <a16:creationId xmlns:a16="http://schemas.microsoft.com/office/drawing/2014/main" id="{9825255C-95B4-B74C-9BDB-440C73FBCD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9" name="Rectangle 8">
            <a:extLst>
              <a:ext uri="{FF2B5EF4-FFF2-40B4-BE49-F238E27FC236}">
                <a16:creationId xmlns:a16="http://schemas.microsoft.com/office/drawing/2014/main" id="{F307F627-84BD-9A4D-A9CF-78CE7856B470}"/>
              </a:ext>
            </a:extLst>
          </p:cNvPr>
          <p:cNvSpPr/>
          <p:nvPr/>
        </p:nvSpPr>
        <p:spPr>
          <a:xfrm>
            <a:off x="11467078"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7F541334-64E9-9A41-8020-5B695E04615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12" name="Rectangle 11">
            <a:extLst>
              <a:ext uri="{FF2B5EF4-FFF2-40B4-BE49-F238E27FC236}">
                <a16:creationId xmlns:a16="http://schemas.microsoft.com/office/drawing/2014/main" id="{BA04DCCE-1C4E-6949-9E50-D7A878E6872A}"/>
              </a:ext>
            </a:extLst>
          </p:cNvPr>
          <p:cNvSpPr/>
          <p:nvPr userDrawn="1"/>
        </p:nvSpPr>
        <p:spPr>
          <a:xfrm>
            <a:off x="11467076"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41427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Divider Gra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B3ECAD-C88B-4141-8062-1C8CCFDC6179}"/>
              </a:ext>
            </a:extLst>
          </p:cNvPr>
          <p:cNvSpPr/>
          <p:nvPr/>
        </p:nvSpPr>
        <p:spPr>
          <a:xfrm>
            <a:off x="0" y="2072176"/>
            <a:ext cx="12192000" cy="22868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8" y="2080061"/>
            <a:ext cx="9179441" cy="2271059"/>
          </a:xfrm>
          <a:prstGeom prst="rect">
            <a:avLst/>
          </a:prstGeom>
        </p:spPr>
        <p:txBody>
          <a:bodyPr anchor="ctr"/>
          <a:lstStyle>
            <a:lvl1pPr algn="r">
              <a:defRPr sz="3733">
                <a:solidFill>
                  <a:schemeClr val="bg1"/>
                </a:solidFill>
                <a:latin typeface="Calibri" panose="020F0502020204030204" pitchFamily="34" charset="0"/>
                <a:cs typeface="Calibri" panose="020F0502020204030204" pitchFamily="34" charset="0"/>
              </a:defRPr>
            </a:lvl1pPr>
          </a:lstStyle>
          <a:p>
            <a:r>
              <a:rPr lang="en-US"/>
              <a:t>Divider: right justified, centered top to bottom, Calibri, 28pt, white type</a:t>
            </a:r>
          </a:p>
        </p:txBody>
      </p:sp>
      <p:pic>
        <p:nvPicPr>
          <p:cNvPr id="23" name="Graphic 22">
            <a:extLst>
              <a:ext uri="{FF2B5EF4-FFF2-40B4-BE49-F238E27FC236}">
                <a16:creationId xmlns:a16="http://schemas.microsoft.com/office/drawing/2014/main" id="{9825255C-95B4-B74C-9BDB-440C73FBCD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9" name="Rectangle 8">
            <a:extLst>
              <a:ext uri="{FF2B5EF4-FFF2-40B4-BE49-F238E27FC236}">
                <a16:creationId xmlns:a16="http://schemas.microsoft.com/office/drawing/2014/main" id="{F307F627-84BD-9A4D-A9CF-78CE7856B470}"/>
              </a:ext>
            </a:extLst>
          </p:cNvPr>
          <p:cNvSpPr/>
          <p:nvPr/>
        </p:nvSpPr>
        <p:spPr>
          <a:xfrm>
            <a:off x="11467078"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C9D3A9E7-B03C-064A-B868-6AE15C5C4CB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03171" y="1616531"/>
            <a:ext cx="3240500" cy="3240500"/>
          </a:xfrm>
          <a:custGeom>
            <a:avLst/>
            <a:gdLst>
              <a:gd name="connsiteX0" fmla="*/ 0 w 2430375"/>
              <a:gd name="connsiteY0" fmla="*/ 0 h 2430375"/>
              <a:gd name="connsiteX1" fmla="*/ 2016624 w 2430375"/>
              <a:gd name="connsiteY1" fmla="*/ 0 h 2430375"/>
              <a:gd name="connsiteX2" fmla="*/ 2016624 w 2430375"/>
              <a:gd name="connsiteY2" fmla="*/ 2392041 h 2430375"/>
              <a:gd name="connsiteX3" fmla="*/ 2430375 w 2430375"/>
              <a:gd name="connsiteY3" fmla="*/ 2392041 h 2430375"/>
              <a:gd name="connsiteX4" fmla="*/ 2430375 w 2430375"/>
              <a:gd name="connsiteY4" fmla="*/ 2430375 h 2430375"/>
              <a:gd name="connsiteX5" fmla="*/ 0 w 2430375"/>
              <a:gd name="connsiteY5" fmla="*/ 2430375 h 24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375" h="2430375">
                <a:moveTo>
                  <a:pt x="0" y="0"/>
                </a:moveTo>
                <a:lnTo>
                  <a:pt x="2016624" y="0"/>
                </a:lnTo>
                <a:lnTo>
                  <a:pt x="2016624" y="2392041"/>
                </a:lnTo>
                <a:lnTo>
                  <a:pt x="2430375" y="2392041"/>
                </a:lnTo>
                <a:lnTo>
                  <a:pt x="2430375" y="2430375"/>
                </a:lnTo>
                <a:lnTo>
                  <a:pt x="0" y="2430375"/>
                </a:lnTo>
                <a:close/>
              </a:path>
            </a:pathLst>
          </a:custGeom>
        </p:spPr>
      </p:pic>
      <p:sp>
        <p:nvSpPr>
          <p:cNvPr id="12" name="Rectangle 11">
            <a:extLst>
              <a:ext uri="{FF2B5EF4-FFF2-40B4-BE49-F238E27FC236}">
                <a16:creationId xmlns:a16="http://schemas.microsoft.com/office/drawing/2014/main" id="{4F7C105E-A795-0647-A1C4-BA94CA8D8085}"/>
              </a:ext>
            </a:extLst>
          </p:cNvPr>
          <p:cNvSpPr/>
          <p:nvPr userDrawn="1"/>
        </p:nvSpPr>
        <p:spPr>
          <a:xfrm>
            <a:off x="11467076" y="6082823"/>
            <a:ext cx="724929" cy="711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6510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ll Lef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6" y="5"/>
            <a:ext cx="60959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039CB9-5620-0341-8CDC-CCFC192D6A8A}"/>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6461760" y="1225057"/>
            <a:ext cx="53644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6461760" y="65317"/>
            <a:ext cx="5730240"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6461760" y="1470477"/>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5188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ll Right Box 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6096003" y="5"/>
            <a:ext cx="60959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53644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5039CB9-5620-0341-8CDC-CCFC192D6A8A}"/>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365765" y="65317"/>
            <a:ext cx="5727151"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365760" y="1470477"/>
            <a:ext cx="5364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userDrawn="1"/>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8" name="Graphic 27">
            <a:extLst>
              <a:ext uri="{FF2B5EF4-FFF2-40B4-BE49-F238E27FC236}">
                <a16:creationId xmlns:a16="http://schemas.microsoft.com/office/drawing/2014/main" id="{3BD6CD5C-F3D0-F641-8DFF-04CBB4084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Tree>
    <p:extLst>
      <p:ext uri="{BB962C8B-B14F-4D97-AF65-F5344CB8AC3E}">
        <p14:creationId xmlns:p14="http://schemas.microsoft.com/office/powerpoint/2010/main" val="4757796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ll Left Box 4.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6" y="5"/>
            <a:ext cx="54863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039CB9-5620-0341-8CDC-CCFC192D6A8A}"/>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5852160" y="1225057"/>
            <a:ext cx="59740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5850757" y="65317"/>
            <a:ext cx="6341243"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5850762" y="1470477"/>
            <a:ext cx="5975481"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8074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ll Right Box 4.5&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6705602" y="5"/>
            <a:ext cx="54863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59740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5039CB9-5620-0341-8CDC-CCFC192D6A8A}"/>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365761" y="65317"/>
            <a:ext cx="5968475"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365761" y="1470477"/>
            <a:ext cx="5968475"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8" name="Graphic 27">
            <a:extLst>
              <a:ext uri="{FF2B5EF4-FFF2-40B4-BE49-F238E27FC236}">
                <a16:creationId xmlns:a16="http://schemas.microsoft.com/office/drawing/2014/main" id="{3BD6CD5C-F3D0-F641-8DFF-04CBB4084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Tree>
    <p:extLst>
      <p:ext uri="{BB962C8B-B14F-4D97-AF65-F5344CB8AC3E}">
        <p14:creationId xmlns:p14="http://schemas.microsoft.com/office/powerpoint/2010/main" val="3114831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ll Lef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5"/>
            <a:ext cx="48768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039CB9-5620-0341-8CDC-CCFC192D6A8A}"/>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5242560" y="1225057"/>
            <a:ext cx="65836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5242560" y="65317"/>
            <a:ext cx="6949440"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5242560" y="1470477"/>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053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l Righ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flipH="1">
            <a:off x="7315202" y="5"/>
            <a:ext cx="4876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EBE0D72-D3AD-C94A-8E6B-5E57ADF2D4C5}"/>
              </a:ext>
            </a:extLst>
          </p:cNvPr>
          <p:cNvCxnSpPr>
            <a:cxnSpLocks/>
          </p:cNvCxnSpPr>
          <p:nvPr userDrawn="1"/>
        </p:nvCxnSpPr>
        <p:spPr>
          <a:xfrm>
            <a:off x="365760" y="1225057"/>
            <a:ext cx="65836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FD5622DE-56AA-7041-A4B2-56AAD5B3B1D8}"/>
              </a:ext>
            </a:extLst>
          </p:cNvPr>
          <p:cNvGrpSpPr/>
          <p:nvPr userDrawn="1"/>
        </p:nvGrpSpPr>
        <p:grpSpPr>
          <a:xfrm>
            <a:off x="0" y="0"/>
            <a:ext cx="12192000" cy="68424"/>
            <a:chOff x="0" y="0"/>
            <a:chExt cx="9144000" cy="51318"/>
          </a:xfrm>
        </p:grpSpPr>
        <p:sp>
          <p:nvSpPr>
            <p:cNvPr id="13" name="Rectangle 12">
              <a:extLst>
                <a:ext uri="{FF2B5EF4-FFF2-40B4-BE49-F238E27FC236}">
                  <a16:creationId xmlns:a16="http://schemas.microsoft.com/office/drawing/2014/main" id="{15039CB9-5620-0341-8CDC-CCFC192D6A8A}"/>
                </a:ext>
              </a:extLst>
            </p:cNvPr>
            <p:cNvSpPr/>
            <p:nvPr userDrawn="1"/>
          </p:nvSpPr>
          <p:spPr>
            <a:xfrm>
              <a:off x="0" y="0"/>
              <a:ext cx="9144000" cy="5131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12DFE3A0-F1B1-BD46-8EAF-E0221DB7E063}"/>
                </a:ext>
              </a:extLst>
            </p:cNvPr>
            <p:cNvSpPr/>
            <p:nvPr userDrawn="1"/>
          </p:nvSpPr>
          <p:spPr>
            <a:xfrm>
              <a:off x="8679590" y="0"/>
              <a:ext cx="464409" cy="4898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038FBCCB-FAAD-9F42-B0C3-BD368FC8E6E2}"/>
                </a:ext>
              </a:extLst>
            </p:cNvPr>
            <p:cNvSpPr/>
            <p:nvPr userDrawn="1"/>
          </p:nvSpPr>
          <p:spPr>
            <a:xfrm>
              <a:off x="8215180" y="0"/>
              <a:ext cx="464409" cy="4898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E177DC47-0B37-0D49-947B-1116A0ED5ABD}"/>
                </a:ext>
              </a:extLst>
            </p:cNvPr>
            <p:cNvSpPr/>
            <p:nvPr userDrawn="1"/>
          </p:nvSpPr>
          <p:spPr>
            <a:xfrm>
              <a:off x="7748455" y="0"/>
              <a:ext cx="464409" cy="489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00B3EF53-5AD4-AD41-B248-7FA129EB9AD4}"/>
                </a:ext>
              </a:extLst>
            </p:cNvPr>
            <p:cNvSpPr/>
            <p:nvPr userDrawn="1"/>
          </p:nvSpPr>
          <p:spPr>
            <a:xfrm>
              <a:off x="7291255" y="0"/>
              <a:ext cx="464409" cy="489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365760" y="65317"/>
            <a:ext cx="6583680"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7"/>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Rectangle 34">
            <a:extLst>
              <a:ext uri="{FF2B5EF4-FFF2-40B4-BE49-F238E27FC236}">
                <a16:creationId xmlns:a16="http://schemas.microsoft.com/office/drawing/2014/main" id="{A0340C84-EA03-4D4D-9173-67FA5AB981AA}"/>
              </a:ext>
            </a:extLst>
          </p:cNvPr>
          <p:cNvSpPr/>
          <p:nvPr/>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Graphic 23">
            <a:extLst>
              <a:ext uri="{FF2B5EF4-FFF2-40B4-BE49-F238E27FC236}">
                <a16:creationId xmlns:a16="http://schemas.microsoft.com/office/drawing/2014/main" id="{C2BE8367-5A53-C640-B07E-C2D208924C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Tree>
    <p:extLst>
      <p:ext uri="{BB962C8B-B14F-4D97-AF65-F5344CB8AC3E}">
        <p14:creationId xmlns:p14="http://schemas.microsoft.com/office/powerpoint/2010/main" val="3793753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ll Left Box 3&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5"/>
            <a:ext cx="36576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039CB9-5620-0341-8CDC-CCFC192D6A8A}"/>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9" name="Straight Connector 18">
            <a:extLst>
              <a:ext uri="{FF2B5EF4-FFF2-40B4-BE49-F238E27FC236}">
                <a16:creationId xmlns:a16="http://schemas.microsoft.com/office/drawing/2014/main" id="{9EAC752B-8AD1-2441-AF0D-A11427F388CA}"/>
              </a:ext>
            </a:extLst>
          </p:cNvPr>
          <p:cNvCxnSpPr>
            <a:cxnSpLocks/>
          </p:cNvCxnSpPr>
          <p:nvPr userDrawn="1"/>
        </p:nvCxnSpPr>
        <p:spPr>
          <a:xfrm>
            <a:off x="4023360" y="1225057"/>
            <a:ext cx="78028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4023360" y="65317"/>
            <a:ext cx="8168640" cy="1156635"/>
          </a:xfrm>
        </p:spPr>
        <p:txBody>
          <a:body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4023360" y="1470477"/>
            <a:ext cx="78028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5FE8249-6F09-9141-BA06-467AA3ECE104}"/>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Slide Number Placeholder 5">
            <a:extLst>
              <a:ext uri="{FF2B5EF4-FFF2-40B4-BE49-F238E27FC236}">
                <a16:creationId xmlns:a16="http://schemas.microsoft.com/office/drawing/2014/main" id="{D9CA4D4C-9D42-0448-8500-1297FDEF33BF}"/>
              </a:ext>
            </a:extLst>
          </p:cNvPr>
          <p:cNvSpPr txBox="1">
            <a:spLocks/>
          </p:cNvSpPr>
          <p:nvPr userDrawn="1"/>
        </p:nvSpPr>
        <p:spPr>
          <a:xfrm>
            <a:off x="5" y="6486147"/>
            <a:ext cx="365759" cy="2580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67" smtClean="0">
                <a:solidFill>
                  <a:schemeClr val="tx1"/>
                </a:solidFill>
              </a:rPr>
              <a:pPr>
                <a:lnSpc>
                  <a:spcPts val="1173"/>
                </a:lnSpc>
              </a:pPr>
              <a:t>‹#›</a:t>
            </a:fld>
            <a:endParaRPr lang="en-US" sz="667">
              <a:solidFill>
                <a:schemeClr val="tx1"/>
              </a:solidFill>
            </a:endParaRPr>
          </a:p>
        </p:txBody>
      </p:sp>
      <p:sp>
        <p:nvSpPr>
          <p:cNvPr id="47" name="TextBox 46">
            <a:extLst>
              <a:ext uri="{FF2B5EF4-FFF2-40B4-BE49-F238E27FC236}">
                <a16:creationId xmlns:a16="http://schemas.microsoft.com/office/drawing/2014/main" id="{339E8F55-411D-B042-828E-0E12F72C59F0}"/>
              </a:ext>
            </a:extLst>
          </p:cNvPr>
          <p:cNvSpPr txBox="1"/>
          <p:nvPr userDrawn="1"/>
        </p:nvSpPr>
        <p:spPr>
          <a:xfrm>
            <a:off x="365761" y="6487389"/>
            <a:ext cx="3537339" cy="230319"/>
          </a:xfrm>
          <a:prstGeom prst="rect">
            <a:avLst/>
          </a:prstGeom>
          <a:noFill/>
        </p:spPr>
        <p:txBody>
          <a:bodyPr wrap="square" lIns="0" rIns="0" rtlCol="0">
            <a:sp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67" b="0" spc="89" baseline="0">
                <a:solidFill>
                  <a:schemeClr val="tx1">
                    <a:lumMod val="50000"/>
                    <a:lumOff val="50000"/>
                  </a:schemeClr>
                </a:solidFill>
                <a:latin typeface="Calibri" panose="020F0502020204030204" pitchFamily="34" charset="0"/>
                <a:cs typeface="Calibri" panose="020F0502020204030204" pitchFamily="34" charset="0"/>
              </a:rPr>
              <a:t>PROPRIETARY &amp; CONFIDENTIAL</a:t>
            </a:r>
            <a:r>
              <a:rPr lang="en-US" sz="667" b="0" spc="89">
                <a:solidFill>
                  <a:schemeClr val="tx1">
                    <a:lumMod val="50000"/>
                    <a:lumOff val="50000"/>
                  </a:schemeClr>
                </a:solidFill>
                <a:latin typeface="Calibri" panose="020F0502020204030204" pitchFamily="34" charset="0"/>
                <a:cs typeface="Calibri" panose="020F0502020204030204" pitchFamily="34" charset="0"/>
              </a:rPr>
              <a:t>  |  </a:t>
            </a:r>
            <a:r>
              <a:rPr lang="en-US" sz="667" b="0" spc="89" baseline="0">
                <a:solidFill>
                  <a:schemeClr val="tx1">
                    <a:lumMod val="50000"/>
                    <a:lumOff val="50000"/>
                  </a:schemeClr>
                </a:solidFill>
                <a:latin typeface="Calibri" panose="020F0502020204030204" pitchFamily="34" charset="0"/>
                <a:cs typeface="Calibri" panose="020F0502020204030204" pitchFamily="34" charset="0"/>
              </a:rPr>
              <a:t>NOT FOR DISTRIBUTION </a:t>
            </a:r>
            <a:endParaRPr lang="en-US" sz="1200" b="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21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3B819A-6926-BA4E-9405-69FA4FAA6295}"/>
              </a:ext>
            </a:extLst>
          </p:cNvPr>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75801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ll Right Box 3&quo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D31FBC-7F46-3D40-8508-88CE2AD1C8D9}"/>
              </a:ext>
            </a:extLst>
          </p:cNvPr>
          <p:cNvSpPr/>
          <p:nvPr/>
        </p:nvSpPr>
        <p:spPr>
          <a:xfrm flipH="1">
            <a:off x="8540721" y="0"/>
            <a:ext cx="3651281" cy="6868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AC3A68A-F328-9447-A6F3-2168A8796ECD}"/>
              </a:ext>
            </a:extLst>
          </p:cNvPr>
          <p:cNvSpPr/>
          <p:nvPr/>
        </p:nvSpPr>
        <p:spPr>
          <a:xfrm>
            <a:off x="0" y="6803141"/>
            <a:ext cx="12192000" cy="65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Graphic 23">
            <a:extLst>
              <a:ext uri="{FF2B5EF4-FFF2-40B4-BE49-F238E27FC236}">
                <a16:creationId xmlns:a16="http://schemas.microsoft.com/office/drawing/2014/main" id="{90302C0D-6829-C34D-9FA0-334865418DC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sp>
        <p:nvSpPr>
          <p:cNvPr id="3" name="Title 2">
            <a:extLst>
              <a:ext uri="{FF2B5EF4-FFF2-40B4-BE49-F238E27FC236}">
                <a16:creationId xmlns:a16="http://schemas.microsoft.com/office/drawing/2014/main" id="{6F6E307A-92DF-CC4B-A0EC-CF72DE29FF0C}"/>
              </a:ext>
            </a:extLst>
          </p:cNvPr>
          <p:cNvSpPr>
            <a:spLocks noGrp="1"/>
          </p:cNvSpPr>
          <p:nvPr>
            <p:ph type="title" hasCustomPrompt="1"/>
          </p:nvPr>
        </p:nvSpPr>
        <p:spPr>
          <a:xfrm>
            <a:off x="365765" y="60960"/>
            <a:ext cx="7811801" cy="1158240"/>
          </a:xfrm>
        </p:spPr>
        <p:txBody>
          <a:bodyPr/>
          <a:lstStyle>
            <a:lvl1pPr algn="l">
              <a:defRPr/>
            </a:lvl1pPr>
          </a:lstStyle>
          <a:p>
            <a:r>
              <a:rPr lang="en-US"/>
              <a:t>Title: Calibri, 24pt, dark gray</a:t>
            </a:r>
          </a:p>
        </p:txBody>
      </p:sp>
      <p:sp>
        <p:nvSpPr>
          <p:cNvPr id="7" name="Text Placeholder 6">
            <a:extLst>
              <a:ext uri="{FF2B5EF4-FFF2-40B4-BE49-F238E27FC236}">
                <a16:creationId xmlns:a16="http://schemas.microsoft.com/office/drawing/2014/main" id="{80869F8D-987E-744D-BA39-70B066A5571D}"/>
              </a:ext>
            </a:extLst>
          </p:cNvPr>
          <p:cNvSpPr>
            <a:spLocks noGrp="1"/>
          </p:cNvSpPr>
          <p:nvPr>
            <p:ph type="body" sz="quarter" idx="10"/>
          </p:nvPr>
        </p:nvSpPr>
        <p:spPr>
          <a:xfrm>
            <a:off x="365765" y="1475232"/>
            <a:ext cx="7811801" cy="4693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CFAED46D-726E-1144-84E1-F9808F47F048}"/>
              </a:ext>
            </a:extLst>
          </p:cNvPr>
          <p:cNvCxnSpPr>
            <a:cxnSpLocks/>
          </p:cNvCxnSpPr>
          <p:nvPr/>
        </p:nvCxnSpPr>
        <p:spPr>
          <a:xfrm>
            <a:off x="365760" y="1225057"/>
            <a:ext cx="78028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90147AC4-C2C2-7F4F-8A41-2C141901635E}"/>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79461727"/>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Ru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177AE68-FC28-0345-9495-9E7437644A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72788" y="6206836"/>
            <a:ext cx="538565" cy="538565"/>
          </a:xfrm>
          <a:prstGeom prst="rect">
            <a:avLst/>
          </a:prstGeom>
        </p:spPr>
      </p:pic>
      <p:cxnSp>
        <p:nvCxnSpPr>
          <p:cNvPr id="16" name="Straight Connector 15">
            <a:extLst>
              <a:ext uri="{FF2B5EF4-FFF2-40B4-BE49-F238E27FC236}">
                <a16:creationId xmlns:a16="http://schemas.microsoft.com/office/drawing/2014/main" id="{E2BAE712-0415-CE40-9F6D-004C16557367}"/>
              </a:ext>
            </a:extLst>
          </p:cNvPr>
          <p:cNvCxnSpPr>
            <a:cxnSpLocks/>
          </p:cNvCxnSpPr>
          <p:nvPr userDrawn="1"/>
        </p:nvCxnSpPr>
        <p:spPr>
          <a:xfrm>
            <a:off x="309613" y="5390405"/>
            <a:ext cx="11572785"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6">
            <a:extLst>
              <a:ext uri="{FF2B5EF4-FFF2-40B4-BE49-F238E27FC236}">
                <a16:creationId xmlns:a16="http://schemas.microsoft.com/office/drawing/2014/main" id="{2E3E3BFA-542A-2543-A144-DB95C452D13A}"/>
              </a:ext>
            </a:extLst>
          </p:cNvPr>
          <p:cNvSpPr>
            <a:spLocks noGrp="1"/>
          </p:cNvSpPr>
          <p:nvPr>
            <p:ph type="body" sz="quarter" idx="13"/>
          </p:nvPr>
        </p:nvSpPr>
        <p:spPr>
          <a:xfrm>
            <a:off x="309611" y="656372"/>
            <a:ext cx="11567159" cy="4296901"/>
          </a:xfrm>
          <a:prstGeom prst="rect">
            <a:avLst/>
          </a:prstGeom>
        </p:spPr>
        <p:txBody>
          <a:bodyPr/>
          <a:lstStyle>
            <a:lvl1pPr marL="309003" indent="-309003">
              <a:tabLst/>
              <a:defRPr sz="2133">
                <a:latin typeface="Calibri" panose="020F0502020204030204" pitchFamily="34" charset="0"/>
                <a:cs typeface="Calibri" panose="020F0502020204030204" pitchFamily="34" charset="0"/>
              </a:defRPr>
            </a:lvl1pPr>
            <a:lvl2pPr marL="764042" indent="-300535">
              <a:buFont typeface="Arial" panose="020B0604020202020204" pitchFamily="34" charset="0"/>
              <a:buChar char="•"/>
              <a:tabLst/>
              <a:defRPr sz="1867">
                <a:latin typeface="Calibri" panose="020F0502020204030204" pitchFamily="34" charset="0"/>
                <a:cs typeface="Calibri" panose="020F0502020204030204" pitchFamily="34" charset="0"/>
              </a:defRPr>
            </a:lvl2pPr>
            <a:lvl3pPr marL="1221195" indent="-302652">
              <a:buFont typeface="System Font Regular"/>
              <a:buChar char="–"/>
              <a:tabLst/>
              <a:defRPr sz="1600">
                <a:latin typeface="Calibri" panose="020F0502020204030204" pitchFamily="34" charset="0"/>
                <a:cs typeface="Calibri" panose="020F0502020204030204" pitchFamily="34" charset="0"/>
              </a:defRPr>
            </a:lvl3pPr>
            <a:lvl4pPr marL="1832852" indent="-302652">
              <a:buFont typeface="Arial" panose="020B0604020202020204" pitchFamily="34" charset="0"/>
              <a:buChar char="•"/>
              <a:tabLst/>
              <a:defRPr sz="1467">
                <a:latin typeface="Calibri" panose="020F0502020204030204" pitchFamily="34" charset="0"/>
                <a:cs typeface="Calibri" panose="020F0502020204030204" pitchFamily="34" charset="0"/>
              </a:defRPr>
            </a:lvl4pPr>
            <a:lvl5pPr marL="2442390" indent="-294187">
              <a:buFont typeface="System Font Regular"/>
              <a:buChar char="–"/>
              <a:tabLst/>
              <a:defRPr sz="1467">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811A1DF-93DA-504C-83A3-418855490B85}"/>
              </a:ext>
            </a:extLst>
          </p:cNvPr>
          <p:cNvSpPr>
            <a:spLocks noGrp="1"/>
          </p:cNvSpPr>
          <p:nvPr>
            <p:ph type="title" hasCustomPrompt="1"/>
          </p:nvPr>
        </p:nvSpPr>
        <p:spPr>
          <a:xfrm>
            <a:off x="312420" y="5387301"/>
            <a:ext cx="11567160" cy="1325033"/>
          </a:xfrm>
        </p:spPr>
        <p:txBody>
          <a:bodyPr/>
          <a:lstStyle/>
          <a:p>
            <a:r>
              <a:rPr lang="en-US"/>
              <a:t>Title: Calibri, 24pt, dark gray</a:t>
            </a:r>
          </a:p>
        </p:txBody>
      </p:sp>
    </p:spTree>
    <p:extLst>
      <p:ext uri="{BB962C8B-B14F-4D97-AF65-F5344CB8AC3E}">
        <p14:creationId xmlns:p14="http://schemas.microsoft.com/office/powerpoint/2010/main" val="21225092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ttom Box Reverse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ADD47FF-8BBF-7340-9A66-0A508C5AB69D}"/>
              </a:ext>
            </a:extLst>
          </p:cNvPr>
          <p:cNvSpPr/>
          <p:nvPr/>
        </p:nvSpPr>
        <p:spPr>
          <a:xfrm flipV="1">
            <a:off x="6" y="0"/>
            <a:ext cx="12191999" cy="5358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0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0E72DE-AAF0-E643-B734-D1252397AC04}"/>
              </a:ext>
            </a:extLst>
          </p:cNvPr>
          <p:cNvSpPr>
            <a:spLocks noGrp="1"/>
          </p:cNvSpPr>
          <p:nvPr>
            <p:ph type="title" hasCustomPrompt="1"/>
          </p:nvPr>
        </p:nvSpPr>
        <p:spPr>
          <a:xfrm>
            <a:off x="312420" y="5358136"/>
            <a:ext cx="11567160" cy="1325033"/>
          </a:xfrm>
        </p:spPr>
        <p:txBody>
          <a:bodyPr/>
          <a:lstStyle/>
          <a:p>
            <a:r>
              <a:rPr lang="en-US"/>
              <a:t>Title: Calibri, 24pt, dark gray</a:t>
            </a:r>
          </a:p>
        </p:txBody>
      </p:sp>
      <p:sp>
        <p:nvSpPr>
          <p:cNvPr id="18" name="Rectangle 17">
            <a:extLst>
              <a:ext uri="{FF2B5EF4-FFF2-40B4-BE49-F238E27FC236}">
                <a16:creationId xmlns:a16="http://schemas.microsoft.com/office/drawing/2014/main" id="{95043FBC-6B24-3246-933B-54BDF8A75813}"/>
              </a:ext>
            </a:extLst>
          </p:cNvPr>
          <p:cNvSpPr/>
          <p:nvPr userDrawn="1"/>
        </p:nvSpPr>
        <p:spPr>
          <a:xfrm>
            <a:off x="0" y="0"/>
            <a:ext cx="12192000" cy="684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81153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p Rule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772-ECE9-BE46-B894-A032DE07602A}"/>
              </a:ext>
            </a:extLst>
          </p:cNvPr>
          <p:cNvSpPr>
            <a:spLocks noGrp="1"/>
          </p:cNvSpPr>
          <p:nvPr>
            <p:ph type="title" hasCustomPrompt="1"/>
          </p:nvPr>
        </p:nvSpPr>
        <p:spPr>
          <a:xfrm>
            <a:off x="0" y="65317"/>
            <a:ext cx="12192000" cy="1156635"/>
          </a:xfrm>
        </p:spPr>
        <p:txBody>
          <a:bodyPr/>
          <a:lstStyle>
            <a:lvl1pPr algn="ctr">
              <a:defRPr/>
            </a:lvl1pPr>
          </a:lstStyle>
          <a:p>
            <a:r>
              <a:rPr lang="en-US"/>
              <a:t>Title: Calibri, 24pt, dark gray, flush left</a:t>
            </a:r>
          </a:p>
        </p:txBody>
      </p:sp>
      <p:sp>
        <p:nvSpPr>
          <p:cNvPr id="5" name="Text Placeholder 4">
            <a:extLst>
              <a:ext uri="{FF2B5EF4-FFF2-40B4-BE49-F238E27FC236}">
                <a16:creationId xmlns:a16="http://schemas.microsoft.com/office/drawing/2014/main" id="{55689A4D-7C24-F044-A1E6-43018B467723}"/>
              </a:ext>
            </a:extLst>
          </p:cNvPr>
          <p:cNvSpPr>
            <a:spLocks noGrp="1"/>
          </p:cNvSpPr>
          <p:nvPr>
            <p:ph type="body" sz="quarter" idx="14"/>
          </p:nvPr>
        </p:nvSpPr>
        <p:spPr>
          <a:xfrm>
            <a:off x="365760" y="1470477"/>
            <a:ext cx="114604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2933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52ACE0F-52A6-4A59-B06B-372593F86F07}"/>
              </a:ext>
            </a:extLst>
          </p:cNvPr>
          <p:cNvSpPr>
            <a:spLocks noGrp="1"/>
          </p:cNvSpPr>
          <p:nvPr>
            <p:ph type="pic" sz="quarter" idx="10"/>
          </p:nvPr>
        </p:nvSpPr>
        <p:spPr>
          <a:xfrm>
            <a:off x="1343027" y="1371600"/>
            <a:ext cx="1971675" cy="3733800"/>
          </a:xfrm>
          <a:custGeom>
            <a:avLst/>
            <a:gdLst>
              <a:gd name="connsiteX0" fmla="*/ 0 w 1971675"/>
              <a:gd name="connsiteY0" fmla="*/ 0 h 3733800"/>
              <a:gd name="connsiteX1" fmla="*/ 1962150 w 1971675"/>
              <a:gd name="connsiteY1" fmla="*/ 295275 h 3733800"/>
              <a:gd name="connsiteX2" fmla="*/ 1971675 w 1971675"/>
              <a:gd name="connsiteY2" fmla="*/ 3733800 h 3733800"/>
              <a:gd name="connsiteX3" fmla="*/ 9525 w 1971675"/>
              <a:gd name="connsiteY3" fmla="*/ 3676650 h 3733800"/>
            </a:gdLst>
            <a:ahLst/>
            <a:cxnLst>
              <a:cxn ang="0">
                <a:pos x="connsiteX0" y="connsiteY0"/>
              </a:cxn>
              <a:cxn ang="0">
                <a:pos x="connsiteX1" y="connsiteY1"/>
              </a:cxn>
              <a:cxn ang="0">
                <a:pos x="connsiteX2" y="connsiteY2"/>
              </a:cxn>
              <a:cxn ang="0">
                <a:pos x="connsiteX3" y="connsiteY3"/>
              </a:cxn>
            </a:cxnLst>
            <a:rect l="l" t="t" r="r" b="b"/>
            <a:pathLst>
              <a:path w="1971675" h="3733800">
                <a:moveTo>
                  <a:pt x="0" y="0"/>
                </a:moveTo>
                <a:lnTo>
                  <a:pt x="1962150" y="295275"/>
                </a:lnTo>
                <a:lnTo>
                  <a:pt x="1971675" y="3733800"/>
                </a:lnTo>
                <a:lnTo>
                  <a:pt x="9525" y="3676650"/>
                </a:lnTo>
                <a:close/>
              </a:path>
            </a:pathLst>
          </a:custGeom>
        </p:spPr>
        <p:txBody>
          <a:bodyPr wrap="square" anchor="ctr">
            <a:noAutofit/>
          </a:bodyPr>
          <a:lstStyle>
            <a:lvl1pPr marL="0" indent="0" algn="ctr">
              <a:buNone/>
              <a:defRPr sz="1600"/>
            </a:lvl1pPr>
          </a:lstStyle>
          <a:p>
            <a:endParaRPr lang="en-US"/>
          </a:p>
        </p:txBody>
      </p:sp>
    </p:spTree>
    <p:extLst>
      <p:ext uri="{BB962C8B-B14F-4D97-AF65-F5344CB8AC3E}">
        <p14:creationId xmlns:p14="http://schemas.microsoft.com/office/powerpoint/2010/main" val="5581581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40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Lon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02ABD64-E831-7243-A527-759E5A557F95}"/>
              </a:ext>
            </a:extLst>
          </p:cNvPr>
          <p:cNvSpPr>
            <a:spLocks noGrp="1"/>
          </p:cNvSpPr>
          <p:nvPr>
            <p:ph type="title" hasCustomPrompt="1"/>
          </p:nvPr>
        </p:nvSpPr>
        <p:spPr>
          <a:xfrm>
            <a:off x="1" y="65315"/>
            <a:ext cx="12192000" cy="1434044"/>
          </a:xfrm>
        </p:spPr>
        <p:txBody>
          <a:bodyPr/>
          <a:lstStyle/>
          <a:p>
            <a:r>
              <a:rPr lang="en-US"/>
              <a:t>Title: Poppins, 32pt, dark gray, flush left</a:t>
            </a:r>
          </a:p>
        </p:txBody>
      </p:sp>
      <p:sp>
        <p:nvSpPr>
          <p:cNvPr id="12" name="Text Placeholder 11">
            <a:extLst>
              <a:ext uri="{FF2B5EF4-FFF2-40B4-BE49-F238E27FC236}">
                <a16:creationId xmlns:a16="http://schemas.microsoft.com/office/drawing/2014/main" id="{440C7E26-222F-F94E-9259-DE55815B3880}"/>
              </a:ext>
            </a:extLst>
          </p:cNvPr>
          <p:cNvSpPr>
            <a:spLocks noGrp="1"/>
          </p:cNvSpPr>
          <p:nvPr>
            <p:ph type="body" sz="quarter" idx="10"/>
          </p:nvPr>
        </p:nvSpPr>
        <p:spPr>
          <a:xfrm>
            <a:off x="365762" y="1686985"/>
            <a:ext cx="11516636" cy="4239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8929"/>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image" Target="../media/image1.png"/><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image" Target="../media/image2.svg"/><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theme" Target="../theme/theme2.xml"/><Relationship Id="rId20" Type="http://schemas.openxmlformats.org/officeDocument/2006/relationships/slideLayout" Target="../slideLayouts/slideLayout60.xml"/><Relationship Id="rId4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0D2F48-BEB6-A272-84A0-AEF28D446B12}"/>
              </a:ext>
            </a:extLst>
          </p:cNvPr>
          <p:cNvSpPr/>
          <p:nvPr userDrawn="1"/>
        </p:nvSpPr>
        <p:spPr>
          <a:xfrm>
            <a:off x="0" y="6494157"/>
            <a:ext cx="12192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Graphic 4">
            <a:extLst>
              <a:ext uri="{FF2B5EF4-FFF2-40B4-BE49-F238E27FC236}">
                <a16:creationId xmlns:a16="http://schemas.microsoft.com/office/drawing/2014/main" id="{C92AAF86-5099-5CEE-9459-0ADFBE46214C}"/>
              </a:ext>
            </a:extLst>
          </p:cNvPr>
          <p:cNvPicPr>
            <a:picLocks noChangeAspect="1"/>
          </p:cNvPicPr>
          <p:nvPr userDrawn="1"/>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11003279" y="6564293"/>
            <a:ext cx="822960" cy="235558"/>
          </a:xfrm>
          <a:prstGeom prst="rect">
            <a:avLst/>
          </a:prstGeom>
        </p:spPr>
      </p:pic>
      <p:sp>
        <p:nvSpPr>
          <p:cNvPr id="9" name="TextBox 8">
            <a:extLst>
              <a:ext uri="{FF2B5EF4-FFF2-40B4-BE49-F238E27FC236}">
                <a16:creationId xmlns:a16="http://schemas.microsoft.com/office/drawing/2014/main" id="{C789FFC6-D49B-FD40-8A70-35B94163A3B0}"/>
              </a:ext>
            </a:extLst>
          </p:cNvPr>
          <p:cNvSpPr txBox="1"/>
          <p:nvPr/>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37" name="Slide Number Placeholder 5">
            <a:extLst>
              <a:ext uri="{FF2B5EF4-FFF2-40B4-BE49-F238E27FC236}">
                <a16:creationId xmlns:a16="http://schemas.microsoft.com/office/drawing/2014/main" id="{7C10B84D-CE9D-B84E-8667-7318D04E7B05}"/>
              </a:ext>
            </a:extLst>
          </p:cNvPr>
          <p:cNvSpPr txBox="1">
            <a:spLocks/>
          </p:cNvSpPr>
          <p:nvPr/>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sp>
        <p:nvSpPr>
          <p:cNvPr id="7" name="Text Placeholder 6">
            <a:extLst>
              <a:ext uri="{FF2B5EF4-FFF2-40B4-BE49-F238E27FC236}">
                <a16:creationId xmlns:a16="http://schemas.microsoft.com/office/drawing/2014/main" id="{18506495-461E-724C-A568-A7ABB0CF8CDD}"/>
              </a:ext>
            </a:extLst>
          </p:cNvPr>
          <p:cNvSpPr>
            <a:spLocks noGrp="1"/>
          </p:cNvSpPr>
          <p:nvPr>
            <p:ph type="body" idx="1"/>
          </p:nvPr>
        </p:nvSpPr>
        <p:spPr>
          <a:xfrm>
            <a:off x="365759" y="1826684"/>
            <a:ext cx="11460480" cy="43497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5">
            <a:extLst>
              <a:ext uri="{FF2B5EF4-FFF2-40B4-BE49-F238E27FC236}">
                <a16:creationId xmlns:a16="http://schemas.microsoft.com/office/drawing/2014/main" id="{FA515946-4051-344B-8C0D-11E581BCF117}"/>
              </a:ext>
            </a:extLst>
          </p:cNvPr>
          <p:cNvSpPr>
            <a:spLocks noGrp="1"/>
          </p:cNvSpPr>
          <p:nvPr>
            <p:ph type="title"/>
          </p:nvPr>
        </p:nvSpPr>
        <p:spPr>
          <a:xfrm>
            <a:off x="365761" y="127398"/>
            <a:ext cx="11826239" cy="1325033"/>
          </a:xfrm>
          <a:prstGeom prst="rect">
            <a:avLst/>
          </a:prstGeom>
        </p:spPr>
        <p:txBody>
          <a:bodyPr vert="horz" lIns="91440" tIns="45720" rIns="91440" bIns="45720" rtlCol="0" anchor="ctr">
            <a:noAutofit/>
          </a:bodyPr>
          <a:lstStyle/>
          <a:p>
            <a:r>
              <a:rPr lang="en-US"/>
              <a:t>Title: Poppins, 32pt, dark gray</a:t>
            </a:r>
          </a:p>
        </p:txBody>
      </p:sp>
    </p:spTree>
    <p:extLst>
      <p:ext uri="{BB962C8B-B14F-4D97-AF65-F5344CB8AC3E}">
        <p14:creationId xmlns:p14="http://schemas.microsoft.com/office/powerpoint/2010/main" val="488617410"/>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42" r:id="rId3"/>
    <p:sldLayoutId id="2147483743" r:id="rId4"/>
    <p:sldLayoutId id="2147483744" r:id="rId5"/>
    <p:sldLayoutId id="2147483745"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46" r:id="rId16"/>
    <p:sldLayoutId id="2147483747" r:id="rId17"/>
    <p:sldLayoutId id="2147483721" r:id="rId18"/>
    <p:sldLayoutId id="2147483740" r:id="rId19"/>
    <p:sldLayoutId id="2147483722" r:id="rId20"/>
    <p:sldLayoutId id="2147483723" r:id="rId21"/>
    <p:sldLayoutId id="2147483724" r:id="rId22"/>
    <p:sldLayoutId id="2147483725" r:id="rId23"/>
    <p:sldLayoutId id="2147483727" r:id="rId24"/>
    <p:sldLayoutId id="2147483729" r:id="rId25"/>
    <p:sldLayoutId id="2147483731" r:id="rId26"/>
    <p:sldLayoutId id="2147483726" r:id="rId27"/>
    <p:sldLayoutId id="2147483728" r:id="rId28"/>
    <p:sldLayoutId id="2147483730" r:id="rId29"/>
    <p:sldLayoutId id="2147483732" r:id="rId30"/>
    <p:sldLayoutId id="2147483720" r:id="rId31"/>
    <p:sldLayoutId id="2147483719" r:id="rId32"/>
    <p:sldLayoutId id="2147483739" r:id="rId33"/>
    <p:sldLayoutId id="2147483733" r:id="rId34"/>
    <p:sldLayoutId id="2147483734" r:id="rId35"/>
    <p:sldLayoutId id="2147483735" r:id="rId36"/>
    <p:sldLayoutId id="2147483736" r:id="rId37"/>
    <p:sldLayoutId id="2147483737" r:id="rId38"/>
    <p:sldLayoutId id="2147483738" r:id="rId39"/>
    <p:sldLayoutId id="2147483751" r:id="rId40"/>
  </p:sldLayoutIdLst>
  <p:hf hdr="0" ftr="0" dt="0"/>
  <p:txStyles>
    <p:titleStyle>
      <a:lvl1pPr algn="ctr" defTabSz="609539" rtl="0" eaLnBrk="1" latinLnBrk="0" hangingPunct="1">
        <a:lnSpc>
          <a:spcPct val="90000"/>
        </a:lnSpc>
        <a:spcBef>
          <a:spcPct val="0"/>
        </a:spcBef>
        <a:buNone/>
        <a:defRPr sz="3200" kern="1200">
          <a:solidFill>
            <a:schemeClr val="tx1"/>
          </a:solidFill>
          <a:latin typeface="Poppins" pitchFamily="2" charset="77"/>
          <a:ea typeface="+mj-ea"/>
          <a:cs typeface="Poppins" pitchFamily="2" charset="77"/>
        </a:defRPr>
      </a:lvl1pPr>
    </p:titleStyle>
    <p:bodyStyle>
      <a:lvl1pPr marL="0" indent="0" algn="l" defTabSz="609539" rtl="0" eaLnBrk="1" latinLnBrk="0" hangingPunct="1">
        <a:spcBef>
          <a:spcPct val="20000"/>
        </a:spcBef>
        <a:buFont typeface="Arial"/>
        <a:buNone/>
        <a:tabLst/>
        <a:defRPr sz="2000" kern="1200">
          <a:solidFill>
            <a:schemeClr val="tx1"/>
          </a:solidFill>
          <a:latin typeface="Poppins" pitchFamily="2" charset="77"/>
          <a:ea typeface="+mn-ea"/>
          <a:cs typeface="Poppins" pitchFamily="2" charset="77"/>
        </a:defRPr>
      </a:lvl1pPr>
      <a:lvl2pPr marL="613803" indent="-230706" algn="l" defTabSz="609539" rtl="0" eaLnBrk="1" latinLnBrk="0" hangingPunct="1">
        <a:spcBef>
          <a:spcPct val="20000"/>
        </a:spcBef>
        <a:buFont typeface="Arial" panose="020B0604020202020204" pitchFamily="34" charset="0"/>
        <a:buChar char="•"/>
        <a:tabLst/>
        <a:defRPr sz="1800" kern="1200">
          <a:solidFill>
            <a:schemeClr val="tx1"/>
          </a:solidFill>
          <a:latin typeface="Poppins" pitchFamily="2" charset="77"/>
          <a:ea typeface="+mn-ea"/>
          <a:cs typeface="Poppins" pitchFamily="2" charset="77"/>
        </a:defRPr>
      </a:lvl2pPr>
      <a:lvl3pPr marL="1219140" indent="-222240" algn="l" defTabSz="609539" rtl="0" eaLnBrk="1" latinLnBrk="0" hangingPunct="1">
        <a:spcBef>
          <a:spcPct val="20000"/>
        </a:spcBef>
        <a:buFont typeface="Arial"/>
        <a:buChar char="•"/>
        <a:tabLst/>
        <a:defRPr sz="1400" kern="1200">
          <a:solidFill>
            <a:schemeClr val="tx1"/>
          </a:solidFill>
          <a:latin typeface="Poppins" pitchFamily="2" charset="77"/>
          <a:ea typeface="+mn-ea"/>
          <a:cs typeface="Poppins" pitchFamily="2" charset="77"/>
        </a:defRPr>
      </a:lvl3pPr>
      <a:lvl4pPr marL="1832942" indent="-222240" algn="l" defTabSz="609539" rtl="0" eaLnBrk="1" latinLnBrk="0" hangingPunct="1">
        <a:spcBef>
          <a:spcPct val="20000"/>
        </a:spcBef>
        <a:buFont typeface="Courier New" panose="02070309020205020404" pitchFamily="49" charset="0"/>
        <a:buChar char="o"/>
        <a:tabLst/>
        <a:defRPr sz="1400" kern="1200">
          <a:solidFill>
            <a:schemeClr val="tx1"/>
          </a:solidFill>
          <a:latin typeface="Poppins" pitchFamily="2" charset="77"/>
          <a:ea typeface="+mn-ea"/>
          <a:cs typeface="Poppins" pitchFamily="2" charset="77"/>
        </a:defRPr>
      </a:lvl4pPr>
      <a:lvl5pPr marL="2440395" indent="-228589" algn="l" defTabSz="609539" rtl="0" eaLnBrk="1" latinLnBrk="0" hangingPunct="1">
        <a:spcBef>
          <a:spcPct val="20000"/>
        </a:spcBef>
        <a:buFont typeface="Arial"/>
        <a:buChar char="»"/>
        <a:tabLst/>
        <a:defRPr sz="1400" kern="1200">
          <a:solidFill>
            <a:schemeClr val="tx1"/>
          </a:solidFill>
          <a:latin typeface="Poppins" pitchFamily="2" charset="77"/>
          <a:ea typeface="+mn-ea"/>
          <a:cs typeface="Poppins" pitchFamily="2" charset="77"/>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4FB6A1-3253-5243-970B-F29D78AE0834}"/>
              </a:ext>
            </a:extLst>
          </p:cNvPr>
          <p:cNvSpPr/>
          <p:nvPr/>
        </p:nvSpPr>
        <p:spPr>
          <a:xfrm>
            <a:off x="0" y="6494157"/>
            <a:ext cx="12192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C789FFC6-D49B-FD40-8A70-35B94163A3B0}"/>
              </a:ext>
            </a:extLst>
          </p:cNvPr>
          <p:cNvSpPr txBox="1"/>
          <p:nvPr/>
        </p:nvSpPr>
        <p:spPr>
          <a:xfrm>
            <a:off x="365761" y="6530387"/>
            <a:ext cx="3537339" cy="276475"/>
          </a:xfrm>
          <a:prstGeom prst="rect">
            <a:avLst/>
          </a:prstGeom>
          <a:noFill/>
        </p:spPr>
        <p:txBody>
          <a:bodyPr wrap="square" lIns="0" rIns="0" rtlCol="0" anchor="ctr" anchorCtr="0">
            <a:noAutofit/>
          </a:bodyPr>
          <a:lstStyle/>
          <a:p>
            <a:pPr marL="0" marR="0" indent="0" algn="l" defTabSz="914264"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37" name="Slide Number Placeholder 5">
            <a:extLst>
              <a:ext uri="{FF2B5EF4-FFF2-40B4-BE49-F238E27FC236}">
                <a16:creationId xmlns:a16="http://schemas.microsoft.com/office/drawing/2014/main" id="{7C10B84D-CE9D-B84E-8667-7318D04E7B05}"/>
              </a:ext>
            </a:extLst>
          </p:cNvPr>
          <p:cNvSpPr txBox="1">
            <a:spLocks/>
          </p:cNvSpPr>
          <p:nvPr/>
        </p:nvSpPr>
        <p:spPr>
          <a:xfrm>
            <a:off x="5" y="6531464"/>
            <a:ext cx="365759" cy="27432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00">
              <a:solidFill>
                <a:schemeClr val="bg1"/>
              </a:solidFill>
              <a:latin typeface="Poppins" pitchFamily="2" charset="77"/>
              <a:cs typeface="Poppins" pitchFamily="2" charset="77"/>
            </a:endParaRPr>
          </a:p>
        </p:txBody>
      </p:sp>
      <p:sp>
        <p:nvSpPr>
          <p:cNvPr id="7" name="Text Placeholder 6">
            <a:extLst>
              <a:ext uri="{FF2B5EF4-FFF2-40B4-BE49-F238E27FC236}">
                <a16:creationId xmlns:a16="http://schemas.microsoft.com/office/drawing/2014/main" id="{18506495-461E-724C-A568-A7ABB0CF8CDD}"/>
              </a:ext>
            </a:extLst>
          </p:cNvPr>
          <p:cNvSpPr>
            <a:spLocks noGrp="1"/>
          </p:cNvSpPr>
          <p:nvPr>
            <p:ph type="body" idx="1"/>
          </p:nvPr>
        </p:nvSpPr>
        <p:spPr>
          <a:xfrm>
            <a:off x="365759" y="1826684"/>
            <a:ext cx="11460480" cy="43497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5">
            <a:extLst>
              <a:ext uri="{FF2B5EF4-FFF2-40B4-BE49-F238E27FC236}">
                <a16:creationId xmlns:a16="http://schemas.microsoft.com/office/drawing/2014/main" id="{FA515946-4051-344B-8C0D-11E581BCF117}"/>
              </a:ext>
            </a:extLst>
          </p:cNvPr>
          <p:cNvSpPr>
            <a:spLocks noGrp="1"/>
          </p:cNvSpPr>
          <p:nvPr>
            <p:ph type="title"/>
          </p:nvPr>
        </p:nvSpPr>
        <p:spPr>
          <a:xfrm>
            <a:off x="365763" y="127401"/>
            <a:ext cx="11826239" cy="1325033"/>
          </a:xfrm>
          <a:prstGeom prst="rect">
            <a:avLst/>
          </a:prstGeom>
        </p:spPr>
        <p:txBody>
          <a:bodyPr vert="horz" lIns="91440" tIns="45720" rIns="91440" bIns="45720" rtlCol="0" anchor="ctr">
            <a:noAutofit/>
          </a:bodyPr>
          <a:lstStyle/>
          <a:p>
            <a:r>
              <a:rPr lang="en-US"/>
              <a:t>Title: Poppins, 32pt, centered</a:t>
            </a:r>
          </a:p>
        </p:txBody>
      </p:sp>
      <p:pic>
        <p:nvPicPr>
          <p:cNvPr id="3" name="Graphic 2">
            <a:extLst>
              <a:ext uri="{FF2B5EF4-FFF2-40B4-BE49-F238E27FC236}">
                <a16:creationId xmlns:a16="http://schemas.microsoft.com/office/drawing/2014/main" id="{4D9E95E5-15EE-FD89-0DFF-EEC5A868966F}"/>
              </a:ext>
            </a:extLst>
          </p:cNvPr>
          <p:cNvPicPr>
            <a:picLocks noChangeAspect="1"/>
          </p:cNvPicPr>
          <p:nvPr userDrawn="1"/>
        </p:nvPicPr>
        <p:blipFill>
          <a:blip r:embed="rId47" cstate="email">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11003279" y="6564293"/>
            <a:ext cx="822960" cy="235558"/>
          </a:xfrm>
          <a:prstGeom prst="rect">
            <a:avLst/>
          </a:prstGeom>
        </p:spPr>
      </p:pic>
    </p:spTree>
    <p:extLst>
      <p:ext uri="{BB962C8B-B14F-4D97-AF65-F5344CB8AC3E}">
        <p14:creationId xmlns:p14="http://schemas.microsoft.com/office/powerpoint/2010/main" val="118075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0"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749"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hf hdr="0" ftr="0" dt="0"/>
  <p:txStyles>
    <p:titleStyle>
      <a:lvl1pPr algn="ctr" defTabSz="609507" rtl="0" eaLnBrk="1" latinLnBrk="0" hangingPunct="1">
        <a:lnSpc>
          <a:spcPct val="90000"/>
        </a:lnSpc>
        <a:spcBef>
          <a:spcPct val="0"/>
        </a:spcBef>
        <a:buNone/>
        <a:defRPr sz="3200" kern="1200">
          <a:solidFill>
            <a:schemeClr val="tx1"/>
          </a:solidFill>
          <a:latin typeface="Poppins" pitchFamily="2" charset="77"/>
          <a:ea typeface="+mj-ea"/>
          <a:cs typeface="Poppins" pitchFamily="2" charset="77"/>
        </a:defRPr>
      </a:lvl1pPr>
    </p:titleStyle>
    <p:bodyStyle>
      <a:lvl1pPr marL="0" indent="0" algn="l" defTabSz="609507" rtl="0" eaLnBrk="1" latinLnBrk="0" hangingPunct="1">
        <a:spcBef>
          <a:spcPct val="20000"/>
        </a:spcBef>
        <a:buFont typeface="Arial"/>
        <a:buNone/>
        <a:tabLst/>
        <a:defRPr sz="2000" kern="1200">
          <a:solidFill>
            <a:schemeClr val="tx1"/>
          </a:solidFill>
          <a:latin typeface="Poppins" pitchFamily="2" charset="77"/>
          <a:ea typeface="+mn-ea"/>
          <a:cs typeface="Poppins" pitchFamily="2" charset="77"/>
        </a:defRPr>
      </a:lvl1pPr>
      <a:lvl2pPr marL="613771" indent="-230696" algn="l" defTabSz="609507" rtl="0" eaLnBrk="1" latinLnBrk="0" hangingPunct="1">
        <a:spcBef>
          <a:spcPct val="20000"/>
        </a:spcBef>
        <a:buFont typeface="Arial" panose="020B0604020202020204" pitchFamily="34" charset="0"/>
        <a:buChar char="•"/>
        <a:tabLst/>
        <a:defRPr sz="1800" kern="1200">
          <a:solidFill>
            <a:schemeClr val="tx1"/>
          </a:solidFill>
          <a:latin typeface="Poppins" pitchFamily="2" charset="77"/>
          <a:ea typeface="+mn-ea"/>
          <a:cs typeface="Poppins" pitchFamily="2" charset="77"/>
        </a:defRPr>
      </a:lvl2pPr>
      <a:lvl3pPr marL="1219080" indent="-222229" algn="l" defTabSz="609507" rtl="0" eaLnBrk="1" latinLnBrk="0" hangingPunct="1">
        <a:spcBef>
          <a:spcPct val="20000"/>
        </a:spcBef>
        <a:buFont typeface="Arial"/>
        <a:buChar char="•"/>
        <a:tabLst/>
        <a:defRPr sz="1600" kern="1200">
          <a:solidFill>
            <a:schemeClr val="tx1"/>
          </a:solidFill>
          <a:latin typeface="Poppins" pitchFamily="2" charset="77"/>
          <a:ea typeface="+mn-ea"/>
          <a:cs typeface="Poppins" pitchFamily="2" charset="77"/>
        </a:defRPr>
      </a:lvl3pPr>
      <a:lvl4pPr marL="1832852" indent="-222229" algn="l" defTabSz="609507" rtl="0" eaLnBrk="1" latinLnBrk="0" hangingPunct="1">
        <a:spcBef>
          <a:spcPct val="20000"/>
        </a:spcBef>
        <a:buFont typeface="Courier New" panose="02070309020205020404" pitchFamily="49" charset="0"/>
        <a:buChar char="o"/>
        <a:tabLst/>
        <a:defRPr sz="1400" kern="1200">
          <a:solidFill>
            <a:schemeClr val="tx1"/>
          </a:solidFill>
          <a:latin typeface="Poppins" pitchFamily="2" charset="77"/>
          <a:ea typeface="+mn-ea"/>
          <a:cs typeface="Poppins" pitchFamily="2" charset="77"/>
        </a:defRPr>
      </a:lvl4pPr>
      <a:lvl5pPr marL="2440274" indent="-228578" algn="l" defTabSz="609507" rtl="0" eaLnBrk="1" latinLnBrk="0" hangingPunct="1">
        <a:spcBef>
          <a:spcPct val="20000"/>
        </a:spcBef>
        <a:buFont typeface="Arial"/>
        <a:buChar char="»"/>
        <a:tabLst/>
        <a:defRPr sz="1200" kern="1200">
          <a:solidFill>
            <a:schemeClr val="tx1"/>
          </a:solidFill>
          <a:latin typeface="Poppins" pitchFamily="2" charset="77"/>
          <a:ea typeface="+mn-ea"/>
          <a:cs typeface="Poppins" pitchFamily="2" charset="77"/>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07" rtl="0" eaLnBrk="1" latinLnBrk="0" hangingPunct="1">
        <a:defRPr sz="2400" kern="1200">
          <a:solidFill>
            <a:schemeClr val="tx1"/>
          </a:solidFill>
          <a:latin typeface="+mn-lt"/>
          <a:ea typeface="+mn-ea"/>
          <a:cs typeface="+mn-cs"/>
        </a:defRPr>
      </a:lvl1pPr>
      <a:lvl2pPr marL="609507" algn="l" defTabSz="609507" rtl="0" eaLnBrk="1" latinLnBrk="0" hangingPunct="1">
        <a:defRPr sz="2400" kern="1200">
          <a:solidFill>
            <a:schemeClr val="tx1"/>
          </a:solidFill>
          <a:latin typeface="+mn-lt"/>
          <a:ea typeface="+mn-ea"/>
          <a:cs typeface="+mn-cs"/>
        </a:defRPr>
      </a:lvl2pPr>
      <a:lvl3pPr marL="1219020" algn="l" defTabSz="609507" rtl="0" eaLnBrk="1" latinLnBrk="0" hangingPunct="1">
        <a:defRPr sz="2400" kern="1200">
          <a:solidFill>
            <a:schemeClr val="tx1"/>
          </a:solidFill>
          <a:latin typeface="+mn-lt"/>
          <a:ea typeface="+mn-ea"/>
          <a:cs typeface="+mn-cs"/>
        </a:defRPr>
      </a:lvl3pPr>
      <a:lvl4pPr marL="1828528" algn="l" defTabSz="609507" rtl="0" eaLnBrk="1" latinLnBrk="0" hangingPunct="1">
        <a:defRPr sz="2400" kern="1200">
          <a:solidFill>
            <a:schemeClr val="tx1"/>
          </a:solidFill>
          <a:latin typeface="+mn-lt"/>
          <a:ea typeface="+mn-ea"/>
          <a:cs typeface="+mn-cs"/>
        </a:defRPr>
      </a:lvl4pPr>
      <a:lvl5pPr marL="2438038" algn="l" defTabSz="609507" rtl="0" eaLnBrk="1" latinLnBrk="0" hangingPunct="1">
        <a:defRPr sz="2400" kern="1200">
          <a:solidFill>
            <a:schemeClr val="tx1"/>
          </a:solidFill>
          <a:latin typeface="+mn-lt"/>
          <a:ea typeface="+mn-ea"/>
          <a:cs typeface="+mn-cs"/>
        </a:defRPr>
      </a:lvl5pPr>
      <a:lvl6pPr marL="3047544" algn="l" defTabSz="609507" rtl="0" eaLnBrk="1" latinLnBrk="0" hangingPunct="1">
        <a:defRPr sz="2400" kern="1200">
          <a:solidFill>
            <a:schemeClr val="tx1"/>
          </a:solidFill>
          <a:latin typeface="+mn-lt"/>
          <a:ea typeface="+mn-ea"/>
          <a:cs typeface="+mn-cs"/>
        </a:defRPr>
      </a:lvl6pPr>
      <a:lvl7pPr marL="3657051" algn="l" defTabSz="609507" rtl="0" eaLnBrk="1" latinLnBrk="0" hangingPunct="1">
        <a:defRPr sz="2400" kern="1200">
          <a:solidFill>
            <a:schemeClr val="tx1"/>
          </a:solidFill>
          <a:latin typeface="+mn-lt"/>
          <a:ea typeface="+mn-ea"/>
          <a:cs typeface="+mn-cs"/>
        </a:defRPr>
      </a:lvl7pPr>
      <a:lvl8pPr marL="4266560" algn="l" defTabSz="609507" rtl="0" eaLnBrk="1" latinLnBrk="0" hangingPunct="1">
        <a:defRPr sz="2400" kern="1200">
          <a:solidFill>
            <a:schemeClr val="tx1"/>
          </a:solidFill>
          <a:latin typeface="+mn-lt"/>
          <a:ea typeface="+mn-ea"/>
          <a:cs typeface="+mn-cs"/>
        </a:defRPr>
      </a:lvl8pPr>
      <a:lvl9pPr marL="4876069" algn="l" defTabSz="60950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video" Target="https://player.vimeo.com/video/854053231?app_id=122963" TargetMode="Externa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6361-F904-FA2B-15DC-DFF4427790E9}"/>
              </a:ext>
            </a:extLst>
          </p:cNvPr>
          <p:cNvSpPr>
            <a:spLocks noGrp="1"/>
          </p:cNvSpPr>
          <p:nvPr>
            <p:ph type="title"/>
          </p:nvPr>
        </p:nvSpPr>
        <p:spPr/>
        <p:txBody>
          <a:bodyPr/>
          <a:lstStyle/>
          <a:p>
            <a:r>
              <a:rPr lang="en-US"/>
              <a:t>Progyny Fertility and Family Building</a:t>
            </a:r>
          </a:p>
        </p:txBody>
      </p:sp>
      <p:grpSp>
        <p:nvGrpSpPr>
          <p:cNvPr id="3" name="Group 2">
            <a:extLst>
              <a:ext uri="{FF2B5EF4-FFF2-40B4-BE49-F238E27FC236}">
                <a16:creationId xmlns:a16="http://schemas.microsoft.com/office/drawing/2014/main" id="{18D32F96-5E7E-5545-80D8-CECD10D15A5A}"/>
              </a:ext>
            </a:extLst>
          </p:cNvPr>
          <p:cNvGrpSpPr/>
          <p:nvPr/>
        </p:nvGrpSpPr>
        <p:grpSpPr>
          <a:xfrm>
            <a:off x="476786" y="1810718"/>
            <a:ext cx="3435355" cy="3939944"/>
            <a:chOff x="348322" y="1299921"/>
            <a:chExt cx="2576516" cy="2954958"/>
          </a:xfrm>
        </p:grpSpPr>
        <p:pic>
          <p:nvPicPr>
            <p:cNvPr id="4" name="image7.png">
              <a:extLst>
                <a:ext uri="{FF2B5EF4-FFF2-40B4-BE49-F238E27FC236}">
                  <a16:creationId xmlns:a16="http://schemas.microsoft.com/office/drawing/2014/main" id="{9F457C9B-E33B-819A-76C5-D217ABB7CB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9" r="10024" b="149"/>
            <a:stretch/>
          </p:blipFill>
          <p:spPr bwMode="auto">
            <a:xfrm>
              <a:off x="352592" y="1299921"/>
              <a:ext cx="2561090" cy="1897286"/>
            </a:xfrm>
            <a:prstGeom prst="rect">
              <a:avLst/>
            </a:prstGeom>
            <a:ln>
              <a:noFill/>
            </a:ln>
            <a:extLst>
              <a:ext uri="{53640926-AAD7-44D8-BBD7-CCE9431645EC}">
                <a14:shadowObscured xmlns:a14="http://schemas.microsoft.com/office/drawing/2010/main"/>
              </a:ext>
            </a:extLst>
          </p:spPr>
        </p:pic>
        <p:sp>
          <p:nvSpPr>
            <p:cNvPr id="5" name="Text Box 15">
              <a:extLst>
                <a:ext uri="{FF2B5EF4-FFF2-40B4-BE49-F238E27FC236}">
                  <a16:creationId xmlns:a16="http://schemas.microsoft.com/office/drawing/2014/main" id="{AFA714CB-1D31-9534-C424-4C7E706984DF}"/>
                </a:ext>
              </a:extLst>
            </p:cNvPr>
            <p:cNvSpPr txBox="1">
              <a:spLocks/>
            </p:cNvSpPr>
            <p:nvPr/>
          </p:nvSpPr>
          <p:spPr bwMode="auto">
            <a:xfrm>
              <a:off x="348322" y="3362704"/>
              <a:ext cx="2576516"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spcAft>
                  <a:spcPts val="533"/>
                </a:spcAft>
              </a:pPr>
              <a:r>
                <a:rPr lang="en-US" sz="2000">
                  <a:solidFill>
                    <a:schemeClr val="accent1"/>
                  </a:solidFill>
                  <a:latin typeface="Poppins" pitchFamily="2" charset="77"/>
                  <a:ea typeface="FuturaStd-Book" panose="020B0502020204020303" pitchFamily="34" charset="0"/>
                  <a:cs typeface="Poppins" pitchFamily="2" charset="77"/>
                </a:rPr>
                <a:t>Comprehensive Coverage</a:t>
              </a:r>
            </a:p>
            <a:p>
              <a:r>
                <a:rPr lang="en-US" sz="1400">
                  <a:latin typeface="Poppins" pitchFamily="2" charset="77"/>
                  <a:ea typeface="FuturaStd-Book" panose="020B0502020204020303" pitchFamily="34" charset="0"/>
                  <a:cs typeface="Poppins" pitchFamily="2" charset="77"/>
                </a:rPr>
                <a:t>Fertility treatment coverage and family building services for every unique path to parenthood.</a:t>
              </a:r>
            </a:p>
          </p:txBody>
        </p:sp>
      </p:grpSp>
      <p:grpSp>
        <p:nvGrpSpPr>
          <p:cNvPr id="6" name="Group 5">
            <a:extLst>
              <a:ext uri="{FF2B5EF4-FFF2-40B4-BE49-F238E27FC236}">
                <a16:creationId xmlns:a16="http://schemas.microsoft.com/office/drawing/2014/main" id="{738C15FD-71D1-1DBD-5E3D-12D1C93323B2}"/>
              </a:ext>
            </a:extLst>
          </p:cNvPr>
          <p:cNvGrpSpPr/>
          <p:nvPr/>
        </p:nvGrpSpPr>
        <p:grpSpPr>
          <a:xfrm>
            <a:off x="4326054" y="1810718"/>
            <a:ext cx="3409627" cy="4210877"/>
            <a:chOff x="3285640" y="1299921"/>
            <a:chExt cx="2557220" cy="3158158"/>
          </a:xfrm>
        </p:grpSpPr>
        <p:pic>
          <p:nvPicPr>
            <p:cNvPr id="7" name="image8.png">
              <a:extLst>
                <a:ext uri="{FF2B5EF4-FFF2-40B4-BE49-F238E27FC236}">
                  <a16:creationId xmlns:a16="http://schemas.microsoft.com/office/drawing/2014/main" id="{ED277861-C23B-2943-6108-D18196D901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690" t="3023" r="5662" b="3023"/>
            <a:stretch/>
          </p:blipFill>
          <p:spPr>
            <a:xfrm>
              <a:off x="3285640" y="1299921"/>
              <a:ext cx="2557220" cy="1897286"/>
            </a:xfrm>
            <a:prstGeom prst="rect">
              <a:avLst/>
            </a:prstGeom>
          </p:spPr>
        </p:pic>
        <p:sp>
          <p:nvSpPr>
            <p:cNvPr id="8" name="Text Box 14">
              <a:extLst>
                <a:ext uri="{FF2B5EF4-FFF2-40B4-BE49-F238E27FC236}">
                  <a16:creationId xmlns:a16="http://schemas.microsoft.com/office/drawing/2014/main" id="{319FD491-23C4-53AB-A61B-874E0286EBF0}"/>
                </a:ext>
              </a:extLst>
            </p:cNvPr>
            <p:cNvSpPr txBox="1">
              <a:spLocks/>
            </p:cNvSpPr>
            <p:nvPr/>
          </p:nvSpPr>
          <p:spPr bwMode="auto">
            <a:xfrm>
              <a:off x="3291607" y="3362704"/>
              <a:ext cx="250476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spcAft>
                  <a:spcPts val="533"/>
                </a:spcAft>
              </a:pPr>
              <a:r>
                <a:rPr lang="en-US" sz="2000">
                  <a:solidFill>
                    <a:schemeClr val="accent1"/>
                  </a:solidFill>
                  <a:latin typeface="Poppins" pitchFamily="2" charset="77"/>
                  <a:ea typeface="FuturaStd-Book" panose="020B0502020204020303" pitchFamily="34" charset="0"/>
                  <a:cs typeface="Poppins" pitchFamily="2" charset="77"/>
                </a:rPr>
                <a:t>Personalized Support</a:t>
              </a:r>
            </a:p>
            <a:p>
              <a:r>
                <a:rPr lang="en-US" sz="1400">
                  <a:latin typeface="Poppins" pitchFamily="2" charset="77"/>
                  <a:ea typeface="FuturaStd-Book" panose="020B0502020204020303" pitchFamily="34" charset="0"/>
                  <a:cs typeface="Poppins" pitchFamily="2" charset="77"/>
                </a:rPr>
                <a:t>Unlimited clinical and emotional support from a dedicated Patient Care Advocate (PCA).</a:t>
              </a:r>
            </a:p>
          </p:txBody>
        </p:sp>
      </p:grpSp>
      <p:grpSp>
        <p:nvGrpSpPr>
          <p:cNvPr id="9" name="Group 8">
            <a:extLst>
              <a:ext uri="{FF2B5EF4-FFF2-40B4-BE49-F238E27FC236}">
                <a16:creationId xmlns:a16="http://schemas.microsoft.com/office/drawing/2014/main" id="{82DDD1F9-1CF6-9FB0-A127-A2D43E653D04}"/>
              </a:ext>
            </a:extLst>
          </p:cNvPr>
          <p:cNvGrpSpPr/>
          <p:nvPr/>
        </p:nvGrpSpPr>
        <p:grpSpPr>
          <a:xfrm>
            <a:off x="8149595" y="1810718"/>
            <a:ext cx="3414389" cy="3939944"/>
            <a:chOff x="6149422" y="1299921"/>
            <a:chExt cx="2560792" cy="2954958"/>
          </a:xfrm>
        </p:grpSpPr>
        <p:pic>
          <p:nvPicPr>
            <p:cNvPr id="10" name="Picture 9">
              <a:extLst>
                <a:ext uri="{FF2B5EF4-FFF2-40B4-BE49-F238E27FC236}">
                  <a16:creationId xmlns:a16="http://schemas.microsoft.com/office/drawing/2014/main" id="{0C565A47-B2CF-B859-7E3C-5BAB7CA4FE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642" t="17102" r="20865" b="17102"/>
            <a:stretch/>
          </p:blipFill>
          <p:spPr>
            <a:xfrm>
              <a:off x="6149422" y="1299921"/>
              <a:ext cx="2560320" cy="1887649"/>
            </a:xfrm>
            <a:prstGeom prst="rect">
              <a:avLst/>
            </a:prstGeom>
          </p:spPr>
        </p:pic>
        <p:sp>
          <p:nvSpPr>
            <p:cNvPr id="11" name="Text Box 13">
              <a:extLst>
                <a:ext uri="{FF2B5EF4-FFF2-40B4-BE49-F238E27FC236}">
                  <a16:creationId xmlns:a16="http://schemas.microsoft.com/office/drawing/2014/main" id="{514DDD44-1597-2189-789F-130C734A5F96}"/>
                </a:ext>
              </a:extLst>
            </p:cNvPr>
            <p:cNvSpPr txBox="1">
              <a:spLocks/>
            </p:cNvSpPr>
            <p:nvPr/>
          </p:nvSpPr>
          <p:spPr bwMode="auto">
            <a:xfrm>
              <a:off x="6149422" y="3362704"/>
              <a:ext cx="256079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spcAft>
                  <a:spcPts val="533"/>
                </a:spcAft>
              </a:pPr>
              <a:r>
                <a:rPr lang="en-US" sz="2000">
                  <a:solidFill>
                    <a:schemeClr val="accent1"/>
                  </a:solidFill>
                  <a:latin typeface="Poppins" pitchFamily="2" charset="77"/>
                  <a:ea typeface="FuturaStd-Book" panose="020B0502020204020303" pitchFamily="34" charset="0"/>
                  <a:cs typeface="Poppins" pitchFamily="2" charset="77"/>
                </a:rPr>
                <a:t>High Quality Care</a:t>
              </a:r>
            </a:p>
            <a:p>
              <a:pPr>
                <a:lnSpc>
                  <a:spcPct val="120000"/>
                </a:lnSpc>
                <a:spcAft>
                  <a:spcPts val="533"/>
                </a:spcAft>
              </a:pPr>
              <a:r>
                <a:rPr lang="en-US" sz="1400">
                  <a:latin typeface="Poppins" pitchFamily="2" charset="77"/>
                  <a:ea typeface="FuturaStd-Book" panose="020B0502020204020303" pitchFamily="34" charset="0"/>
                  <a:cs typeface="Poppins" pitchFamily="2" charset="77"/>
                </a:rPr>
                <a:t>Convenient access to a network of top fertility specialists across the US.</a:t>
              </a:r>
            </a:p>
          </p:txBody>
        </p:sp>
      </p:grpSp>
      <p:sp>
        <p:nvSpPr>
          <p:cNvPr id="12" name="Rectangle 11">
            <a:extLst>
              <a:ext uri="{FF2B5EF4-FFF2-40B4-BE49-F238E27FC236}">
                <a16:creationId xmlns:a16="http://schemas.microsoft.com/office/drawing/2014/main" id="{E3B97443-9F2B-2696-DB91-C97786A1C44C}"/>
              </a:ext>
            </a:extLst>
          </p:cNvPr>
          <p:cNvSpPr/>
          <p:nvPr/>
        </p:nvSpPr>
        <p:spPr>
          <a:xfrm>
            <a:off x="378117" y="5811811"/>
            <a:ext cx="7811459" cy="505972"/>
          </a:xfrm>
          <a:prstGeom prst="rect">
            <a:avLst/>
          </a:prstGeom>
        </p:spPr>
        <p:txBody>
          <a:bodyPr wrap="square">
            <a:spAutoFit/>
          </a:bodyPr>
          <a:lstStyle/>
          <a:p>
            <a:pPr>
              <a:lnSpc>
                <a:spcPct val="120000"/>
              </a:lnSpc>
            </a:pPr>
            <a:r>
              <a:rPr lang="en-US">
                <a:solidFill>
                  <a:schemeClr val="accent1"/>
                </a:solidFill>
                <a:ea typeface="FuturaStd-Book" panose="020B0502020204020303" pitchFamily="34" charset="0"/>
                <a:cs typeface="FuturaStd-Book" panose="020B0502020204020303" pitchFamily="34" charset="0"/>
              </a:rPr>
              <a:t>To learn more and activate your benefit, call: </a:t>
            </a:r>
            <a:r>
              <a:rPr lang="en-US" sz="2400">
                <a:solidFill>
                  <a:schemeClr val="accent1"/>
                </a:solidFill>
                <a:ea typeface="FuturaStd-Book" panose="020B0502020204020303" pitchFamily="34" charset="0"/>
                <a:cs typeface="FuturaStd-Book" panose="020B0502020204020303" pitchFamily="34" charset="0"/>
              </a:rPr>
              <a:t>833.208.8447</a:t>
            </a:r>
            <a:endParaRPr lang="en-US">
              <a:solidFill>
                <a:schemeClr val="accent1"/>
              </a:solidFill>
              <a:ea typeface="FuturaStd-Book" panose="020B0502020204020303" pitchFamily="34" charset="0"/>
              <a:cs typeface="FuturaStd-Book" panose="020B0502020204020303" pitchFamily="34" charset="0"/>
            </a:endParaRPr>
          </a:p>
        </p:txBody>
      </p:sp>
      <p:sp>
        <p:nvSpPr>
          <p:cNvPr id="13" name="Rectangle 12">
            <a:extLst>
              <a:ext uri="{FF2B5EF4-FFF2-40B4-BE49-F238E27FC236}">
                <a16:creationId xmlns:a16="http://schemas.microsoft.com/office/drawing/2014/main" id="{BA4F832B-1877-1254-72AD-796708AD19FE}"/>
              </a:ext>
            </a:extLst>
          </p:cNvPr>
          <p:cNvSpPr/>
          <p:nvPr/>
        </p:nvSpPr>
        <p:spPr>
          <a:xfrm>
            <a:off x="476786" y="1107338"/>
            <a:ext cx="11392288" cy="523220"/>
          </a:xfrm>
          <a:prstGeom prst="rect">
            <a:avLst/>
          </a:prstGeom>
        </p:spPr>
        <p:txBody>
          <a:bodyPr wrap="square">
            <a:spAutoFit/>
          </a:bodyPr>
          <a:lstStyle/>
          <a:p>
            <a:r>
              <a:rPr lang="en-US" sz="1400">
                <a:latin typeface="Poppins" pitchFamily="2" charset="77"/>
                <a:ea typeface="FuturaStd-Book" panose="020B0502020204020303" pitchFamily="34" charset="0"/>
                <a:cs typeface="Poppins" pitchFamily="2" charset="77"/>
              </a:rPr>
              <a:t>Progyny partners with the Better Health Collective to provide an inclusive family building benefit. Progyny’s mission is to provide a healthy, timely, and supported family building journey. </a:t>
            </a:r>
            <a:endParaRPr lang="en-US" sz="1400">
              <a:latin typeface="Poppins" pitchFamily="2" charset="77"/>
              <a:cs typeface="Poppins" pitchFamily="2" charset="77"/>
            </a:endParaRPr>
          </a:p>
        </p:txBody>
      </p:sp>
    </p:spTree>
    <p:extLst>
      <p:ext uri="{BB962C8B-B14F-4D97-AF65-F5344CB8AC3E}">
        <p14:creationId xmlns:p14="http://schemas.microsoft.com/office/powerpoint/2010/main" val="45924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7F9212-D5DB-874D-0BE7-9E4D73F245E7}"/>
              </a:ext>
            </a:extLst>
          </p:cNvPr>
          <p:cNvGrpSpPr/>
          <p:nvPr/>
        </p:nvGrpSpPr>
        <p:grpSpPr>
          <a:xfrm>
            <a:off x="2182587" y="4536845"/>
            <a:ext cx="9080069" cy="1950720"/>
            <a:chOff x="1917267" y="3164535"/>
            <a:chExt cx="6810052" cy="1463040"/>
          </a:xfrm>
        </p:grpSpPr>
        <p:pic>
          <p:nvPicPr>
            <p:cNvPr id="3" name="Picture 2">
              <a:extLst>
                <a:ext uri="{FF2B5EF4-FFF2-40B4-BE49-F238E27FC236}">
                  <a16:creationId xmlns:a16="http://schemas.microsoft.com/office/drawing/2014/main" id="{11A1E1EA-D126-EF17-46CD-02509C18929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73543" y="3164535"/>
              <a:ext cx="914400" cy="1463040"/>
            </a:xfrm>
            <a:prstGeom prst="rect">
              <a:avLst/>
            </a:prstGeom>
          </p:spPr>
        </p:pic>
        <p:pic>
          <p:nvPicPr>
            <p:cNvPr id="4" name="Picture 27">
              <a:extLst>
                <a:ext uri="{FF2B5EF4-FFF2-40B4-BE49-F238E27FC236}">
                  <a16:creationId xmlns:a16="http://schemas.microsoft.com/office/drawing/2014/main" id="{3407E037-5A23-1870-794F-A9A796CAFA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864340" y="3164535"/>
              <a:ext cx="909200" cy="1454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48">
              <a:extLst>
                <a:ext uri="{FF2B5EF4-FFF2-40B4-BE49-F238E27FC236}">
                  <a16:creationId xmlns:a16="http://schemas.microsoft.com/office/drawing/2014/main" id="{6DF89A61-715F-ECB9-99A8-CCCBEDD7CC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6841228" y="3164535"/>
              <a:ext cx="909200" cy="1454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217446-CF31-A303-0301-478C47EDB67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1917267" y="3164535"/>
              <a:ext cx="908685" cy="14538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a:extLst>
                <a:ext uri="{FF2B5EF4-FFF2-40B4-BE49-F238E27FC236}">
                  <a16:creationId xmlns:a16="http://schemas.microsoft.com/office/drawing/2014/main" id="{8174DAD9-0088-24B4-E59C-32E8A53A04D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2902349" y="3164535"/>
              <a:ext cx="909200" cy="1454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46498C76-D47D-C741-5F9D-680A8D83A02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3887946" y="3164535"/>
              <a:ext cx="909200" cy="14547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48">
              <a:extLst>
                <a:ext uri="{FF2B5EF4-FFF2-40B4-BE49-F238E27FC236}">
                  <a16:creationId xmlns:a16="http://schemas.microsoft.com/office/drawing/2014/main" id="{02448991-0462-381E-D95B-0DBFE6CFB1C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7818119" y="3164535"/>
              <a:ext cx="909200" cy="14547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3D52C4E5-AF49-C625-7050-75709E0293B7}"/>
              </a:ext>
            </a:extLst>
          </p:cNvPr>
          <p:cNvSpPr/>
          <p:nvPr/>
        </p:nvSpPr>
        <p:spPr>
          <a:xfrm>
            <a:off x="428144" y="1165775"/>
            <a:ext cx="11392288" cy="738664"/>
          </a:xfrm>
          <a:prstGeom prst="rect">
            <a:avLst/>
          </a:prstGeom>
        </p:spPr>
        <p:txBody>
          <a:bodyPr wrap="square">
            <a:spAutoFit/>
          </a:bodyPr>
          <a:lstStyle/>
          <a:p>
            <a:r>
              <a:rPr lang="en-US" sz="1400">
                <a:latin typeface="Poppins" pitchFamily="2" charset="77"/>
                <a:ea typeface="FuturaStd-Book" panose="020B0502020204020303" pitchFamily="34" charset="0"/>
                <a:cs typeface="Poppins" pitchFamily="2" charset="77"/>
              </a:rPr>
              <a:t>Your Progyny benefit was specifically designed to give you the best chance of fulfilling your dreams of family. Whether you just want to learn more about your options, are trying to conceive, or exploring fertility treatment, Progyny is here to support you each step of the way. The Progyny Smart Cycle covers all the individual services, tests, and treatments you may need. </a:t>
            </a:r>
            <a:endParaRPr lang="en-US" sz="1400">
              <a:latin typeface="Poppins" pitchFamily="2" charset="77"/>
              <a:cs typeface="Poppins" pitchFamily="2" charset="77"/>
            </a:endParaRPr>
          </a:p>
        </p:txBody>
      </p:sp>
      <p:sp>
        <p:nvSpPr>
          <p:cNvPr id="11" name="TextBox 10">
            <a:extLst>
              <a:ext uri="{FF2B5EF4-FFF2-40B4-BE49-F238E27FC236}">
                <a16:creationId xmlns:a16="http://schemas.microsoft.com/office/drawing/2014/main" id="{A57B8E58-467F-BBAB-C49F-C6F2AC5D06D3}"/>
              </a:ext>
            </a:extLst>
          </p:cNvPr>
          <p:cNvSpPr txBox="1"/>
          <p:nvPr/>
        </p:nvSpPr>
        <p:spPr>
          <a:xfrm>
            <a:off x="2286000" y="3798255"/>
            <a:ext cx="8895440" cy="615553"/>
          </a:xfrm>
          <a:prstGeom prst="rect">
            <a:avLst/>
          </a:prstGeom>
          <a:noFill/>
        </p:spPr>
        <p:txBody>
          <a:bodyPr wrap="square" lIns="0" tIns="60960" rIns="0" bIns="60960" rtlCol="0" anchor="t">
            <a:spAutoFit/>
          </a:bodyPr>
          <a:lstStyle/>
          <a:p>
            <a:r>
              <a:rPr lang="en-US" sz="800">
                <a:latin typeface="Poppins" pitchFamily="2" charset="77"/>
                <a:cs typeface="Poppins" pitchFamily="2" charset="77"/>
              </a:rPr>
              <a:t>Note: The person(s) receiving fertility treatment must be enrolled in an eligible medical plan through Better Health Collective | </a:t>
            </a:r>
            <a:r>
              <a:rPr lang="en-US" sz="800" err="1">
                <a:latin typeface="Poppins" pitchFamily="2" charset="77"/>
                <a:cs typeface="Poppins" pitchFamily="2" charset="77"/>
              </a:rPr>
              <a:t>Sourcewell</a:t>
            </a:r>
            <a:r>
              <a:rPr lang="en-US" sz="800">
                <a:latin typeface="Poppins" pitchFamily="2" charset="77"/>
                <a:cs typeface="Poppins" pitchFamily="2" charset="77"/>
              </a:rPr>
              <a:t> to have access to the Progyny benefit. You are subject to financial responsibility according to your plan. Please consult with your human resources department to confirm your eligibility.</a:t>
            </a:r>
          </a:p>
          <a:p>
            <a:r>
              <a:rPr lang="en-US" sz="800">
                <a:latin typeface="Poppins" pitchFamily="2" charset="77"/>
                <a:cs typeface="Poppins" pitchFamily="2" charset="77"/>
              </a:rPr>
              <a:t>*You have access to an additional Smart Cycle if your first is not successful</a:t>
            </a:r>
          </a:p>
          <a:p>
            <a:r>
              <a:rPr lang="en-US" sz="800">
                <a:latin typeface="Poppins" pitchFamily="2" charset="77"/>
                <a:cs typeface="Poppins" pitchFamily="2" charset="77"/>
              </a:rPr>
              <a:t>**When medically necessary</a:t>
            </a:r>
          </a:p>
        </p:txBody>
      </p:sp>
      <p:grpSp>
        <p:nvGrpSpPr>
          <p:cNvPr id="12" name="Group 11">
            <a:extLst>
              <a:ext uri="{FF2B5EF4-FFF2-40B4-BE49-F238E27FC236}">
                <a16:creationId xmlns:a16="http://schemas.microsoft.com/office/drawing/2014/main" id="{6DB280E6-A162-19DA-7F81-0C55FCAB346D}"/>
              </a:ext>
            </a:extLst>
          </p:cNvPr>
          <p:cNvGrpSpPr/>
          <p:nvPr/>
        </p:nvGrpSpPr>
        <p:grpSpPr>
          <a:xfrm>
            <a:off x="2286003" y="2301841"/>
            <a:ext cx="8895437" cy="334746"/>
            <a:chOff x="1977122" y="905805"/>
            <a:chExt cx="6671578" cy="251060"/>
          </a:xfrm>
        </p:grpSpPr>
        <p:sp>
          <p:nvSpPr>
            <p:cNvPr id="13" name="object 4">
              <a:extLst>
                <a:ext uri="{FF2B5EF4-FFF2-40B4-BE49-F238E27FC236}">
                  <a16:creationId xmlns:a16="http://schemas.microsoft.com/office/drawing/2014/main" id="{2D1178FD-C31E-FBBB-E8BF-255BFC563C40}"/>
                </a:ext>
              </a:extLst>
            </p:cNvPr>
            <p:cNvSpPr txBox="1"/>
            <p:nvPr/>
          </p:nvSpPr>
          <p:spPr>
            <a:xfrm>
              <a:off x="1977122" y="905805"/>
              <a:ext cx="6671578" cy="251060"/>
            </a:xfrm>
            <a:prstGeom prst="rect">
              <a:avLst/>
            </a:prstGeom>
            <a:solidFill>
              <a:srgbClr val="EDF0F9"/>
            </a:solidFill>
          </p:spPr>
          <p:txBody>
            <a:bodyPr vert="horz" wrap="square" lIns="0" tIns="6263" rIns="0" bIns="0" rtlCol="0">
              <a:spAutoFit/>
            </a:bodyPr>
            <a:lstStyle/>
            <a:p>
              <a:pPr>
                <a:spcBef>
                  <a:spcPts val="49"/>
                </a:spcBef>
              </a:pPr>
              <a:endParaRPr lang="en-US" sz="1067">
                <a:latin typeface="Times New Roman"/>
                <a:cs typeface="Times New Roman"/>
              </a:endParaRPr>
            </a:p>
            <a:p>
              <a:pPr>
                <a:spcBef>
                  <a:spcPts val="49"/>
                </a:spcBef>
              </a:pPr>
              <a:endParaRPr lang="en-US" sz="1067">
                <a:latin typeface="Times New Roman"/>
                <a:cs typeface="Times New Roman"/>
              </a:endParaRPr>
            </a:p>
          </p:txBody>
        </p:sp>
        <p:sp>
          <p:nvSpPr>
            <p:cNvPr id="14" name="TextBox 13">
              <a:extLst>
                <a:ext uri="{FF2B5EF4-FFF2-40B4-BE49-F238E27FC236}">
                  <a16:creationId xmlns:a16="http://schemas.microsoft.com/office/drawing/2014/main" id="{F8B0F5B0-174F-8A59-EA44-A35F73A89DE5}"/>
                </a:ext>
              </a:extLst>
            </p:cNvPr>
            <p:cNvSpPr txBox="1"/>
            <p:nvPr/>
          </p:nvSpPr>
          <p:spPr>
            <a:xfrm>
              <a:off x="2047248" y="915871"/>
              <a:ext cx="2462096" cy="230833"/>
            </a:xfrm>
            <a:prstGeom prst="rect">
              <a:avLst/>
            </a:prstGeom>
            <a:noFill/>
          </p:spPr>
          <p:txBody>
            <a:bodyPr wrap="square" lIns="91440" tIns="45720" rIns="91440" bIns="45720" rtlCol="0" anchor="ctr" anchorCtr="0">
              <a:spAutoFit/>
            </a:bodyPr>
            <a:lstStyle/>
            <a:p>
              <a:r>
                <a:rPr lang="en-US" sz="1400">
                  <a:solidFill>
                    <a:schemeClr val="accent1"/>
                  </a:solidFill>
                  <a:latin typeface="Poppins"/>
                  <a:cs typeface="FuturaStd-Heavy"/>
                </a:rPr>
                <a:t>1 </a:t>
              </a:r>
              <a:r>
                <a:rPr lang="en-US" sz="1400">
                  <a:latin typeface="Poppins"/>
                  <a:cs typeface="FuturaStd-Book"/>
                </a:rPr>
                <a:t>Smart</a:t>
              </a:r>
              <a:r>
                <a:rPr lang="en-US" sz="1400" spc="12">
                  <a:latin typeface="Poppins"/>
                  <a:cs typeface="FuturaStd-Book"/>
                </a:rPr>
                <a:t> </a:t>
              </a:r>
              <a:r>
                <a:rPr lang="en-US" sz="1400">
                  <a:latin typeface="Poppins"/>
                  <a:cs typeface="FuturaStd-Book"/>
                </a:rPr>
                <a:t>Cycle*</a:t>
              </a:r>
              <a:endParaRPr lang="en-US" sz="1400">
                <a:latin typeface="Poppins"/>
              </a:endParaRPr>
            </a:p>
          </p:txBody>
        </p:sp>
      </p:grpSp>
      <p:sp>
        <p:nvSpPr>
          <p:cNvPr id="15" name="TextBox 14">
            <a:extLst>
              <a:ext uri="{FF2B5EF4-FFF2-40B4-BE49-F238E27FC236}">
                <a16:creationId xmlns:a16="http://schemas.microsoft.com/office/drawing/2014/main" id="{72FC4EC7-D41A-A4F5-FE96-E7B2D3148765}"/>
              </a:ext>
            </a:extLst>
          </p:cNvPr>
          <p:cNvSpPr txBox="1"/>
          <p:nvPr/>
        </p:nvSpPr>
        <p:spPr>
          <a:xfrm>
            <a:off x="365761" y="2267793"/>
            <a:ext cx="1889220" cy="523220"/>
          </a:xfrm>
          <a:prstGeom prst="rect">
            <a:avLst/>
          </a:prstGeom>
          <a:noFill/>
        </p:spPr>
        <p:txBody>
          <a:bodyPr wrap="square" rtlCol="0">
            <a:spAutoFit/>
          </a:bodyPr>
          <a:lstStyle/>
          <a:p>
            <a:r>
              <a:rPr lang="en-US" sz="1400">
                <a:solidFill>
                  <a:schemeClr val="accent1"/>
                </a:solidFill>
                <a:latin typeface="Poppins" pitchFamily="2" charset="77"/>
                <a:cs typeface="Poppins" pitchFamily="2" charset="77"/>
              </a:rPr>
              <a:t>Your Progyny coverage includes:</a:t>
            </a:r>
            <a:endParaRPr lang="en-US" sz="1400">
              <a:latin typeface="Poppins" pitchFamily="2" charset="77"/>
              <a:cs typeface="Poppins" pitchFamily="2" charset="77"/>
            </a:endParaRPr>
          </a:p>
        </p:txBody>
      </p:sp>
      <p:sp>
        <p:nvSpPr>
          <p:cNvPr id="16" name="TextBox 15">
            <a:extLst>
              <a:ext uri="{FF2B5EF4-FFF2-40B4-BE49-F238E27FC236}">
                <a16:creationId xmlns:a16="http://schemas.microsoft.com/office/drawing/2014/main" id="{5B926B98-5DBC-0C90-D390-0EC66DD01B34}"/>
              </a:ext>
            </a:extLst>
          </p:cNvPr>
          <p:cNvSpPr txBox="1"/>
          <p:nvPr/>
        </p:nvSpPr>
        <p:spPr>
          <a:xfrm>
            <a:off x="365761" y="4576498"/>
            <a:ext cx="1889220" cy="523220"/>
          </a:xfrm>
          <a:prstGeom prst="rect">
            <a:avLst/>
          </a:prstGeom>
          <a:noFill/>
        </p:spPr>
        <p:txBody>
          <a:bodyPr wrap="square" rtlCol="0">
            <a:spAutoFit/>
          </a:bodyPr>
          <a:lstStyle/>
          <a:p>
            <a:r>
              <a:rPr lang="en-US" sz="1400">
                <a:solidFill>
                  <a:schemeClr val="accent1"/>
                </a:solidFill>
                <a:latin typeface="Poppins" pitchFamily="2" charset="77"/>
                <a:cs typeface="Poppins" pitchFamily="2" charset="77"/>
              </a:rPr>
              <a:t>Common ways to use a Smart Cycle:</a:t>
            </a:r>
            <a:endParaRPr lang="en-US" sz="1400">
              <a:latin typeface="Poppins" pitchFamily="2" charset="77"/>
              <a:cs typeface="Poppins" pitchFamily="2" charset="77"/>
            </a:endParaRPr>
          </a:p>
        </p:txBody>
      </p:sp>
      <p:grpSp>
        <p:nvGrpSpPr>
          <p:cNvPr id="17" name="Group 16">
            <a:extLst>
              <a:ext uri="{FF2B5EF4-FFF2-40B4-BE49-F238E27FC236}">
                <a16:creationId xmlns:a16="http://schemas.microsoft.com/office/drawing/2014/main" id="{6A1EF44F-0CEB-136A-23EE-205584B740B6}"/>
              </a:ext>
            </a:extLst>
          </p:cNvPr>
          <p:cNvGrpSpPr/>
          <p:nvPr/>
        </p:nvGrpSpPr>
        <p:grpSpPr>
          <a:xfrm>
            <a:off x="2286003" y="2658983"/>
            <a:ext cx="8895437" cy="334746"/>
            <a:chOff x="1977122" y="1191063"/>
            <a:chExt cx="6671578" cy="251060"/>
          </a:xfrm>
        </p:grpSpPr>
        <p:sp>
          <p:nvSpPr>
            <p:cNvPr id="18" name="object 4">
              <a:extLst>
                <a:ext uri="{FF2B5EF4-FFF2-40B4-BE49-F238E27FC236}">
                  <a16:creationId xmlns:a16="http://schemas.microsoft.com/office/drawing/2014/main" id="{BCA580D0-0CF5-7C86-254D-168C73C78E6E}"/>
                </a:ext>
              </a:extLst>
            </p:cNvPr>
            <p:cNvSpPr txBox="1"/>
            <p:nvPr/>
          </p:nvSpPr>
          <p:spPr>
            <a:xfrm>
              <a:off x="1977122" y="1191063"/>
              <a:ext cx="6671578" cy="251060"/>
            </a:xfrm>
            <a:prstGeom prst="rect">
              <a:avLst/>
            </a:prstGeom>
            <a:solidFill>
              <a:srgbClr val="EDF0F9"/>
            </a:solidFill>
          </p:spPr>
          <p:txBody>
            <a:bodyPr vert="horz" wrap="square" lIns="0" tIns="6263" rIns="0" bIns="0" rtlCol="0">
              <a:spAutoFit/>
            </a:bodyPr>
            <a:lstStyle/>
            <a:p>
              <a:pPr>
                <a:spcBef>
                  <a:spcPts val="49"/>
                </a:spcBef>
              </a:pPr>
              <a:endParaRPr lang="en-US" sz="1050">
                <a:latin typeface="Poppins" pitchFamily="2" charset="77"/>
                <a:cs typeface="Poppins" pitchFamily="2" charset="77"/>
              </a:endParaRPr>
            </a:p>
            <a:p>
              <a:pPr>
                <a:spcBef>
                  <a:spcPts val="49"/>
                </a:spcBef>
              </a:pPr>
              <a:endParaRPr lang="en-US" sz="1050">
                <a:latin typeface="Poppins" pitchFamily="2" charset="77"/>
                <a:cs typeface="Poppins" pitchFamily="2" charset="77"/>
              </a:endParaRPr>
            </a:p>
          </p:txBody>
        </p:sp>
        <p:sp>
          <p:nvSpPr>
            <p:cNvPr id="19" name="TextBox 18">
              <a:extLst>
                <a:ext uri="{FF2B5EF4-FFF2-40B4-BE49-F238E27FC236}">
                  <a16:creationId xmlns:a16="http://schemas.microsoft.com/office/drawing/2014/main" id="{BBE975B4-DC19-5FC4-CAFC-B2777B94F44B}"/>
                </a:ext>
              </a:extLst>
            </p:cNvPr>
            <p:cNvSpPr txBox="1"/>
            <p:nvPr/>
          </p:nvSpPr>
          <p:spPr>
            <a:xfrm>
              <a:off x="2047248" y="1201129"/>
              <a:ext cx="4462040" cy="230833"/>
            </a:xfrm>
            <a:prstGeom prst="rect">
              <a:avLst/>
            </a:prstGeom>
            <a:noFill/>
          </p:spPr>
          <p:txBody>
            <a:bodyPr wrap="square" rtlCol="0" anchor="ctr" anchorCtr="0">
              <a:spAutoFit/>
            </a:bodyPr>
            <a:lstStyle/>
            <a:p>
              <a:r>
                <a:rPr lang="en-US" sz="1400">
                  <a:solidFill>
                    <a:schemeClr val="accent1"/>
                  </a:solidFill>
                  <a:latin typeface="Poppins" pitchFamily="2" charset="77"/>
                  <a:cs typeface="Poppins" pitchFamily="2" charset="77"/>
                </a:rPr>
                <a:t>Progyny Rx </a:t>
              </a:r>
              <a:r>
                <a:rPr lang="en-US" sz="1400">
                  <a:latin typeface="Poppins" pitchFamily="2" charset="77"/>
                  <a:cs typeface="Poppins" pitchFamily="2" charset="77"/>
                </a:rPr>
                <a:t>Integrated fertility medication coverage</a:t>
              </a:r>
              <a:endParaRPr lang="en-US" sz="2000">
                <a:latin typeface="Poppins" pitchFamily="2" charset="77"/>
                <a:cs typeface="Poppins" pitchFamily="2" charset="77"/>
              </a:endParaRPr>
            </a:p>
          </p:txBody>
        </p:sp>
      </p:grpSp>
      <p:grpSp>
        <p:nvGrpSpPr>
          <p:cNvPr id="20" name="Group 19">
            <a:extLst>
              <a:ext uri="{FF2B5EF4-FFF2-40B4-BE49-F238E27FC236}">
                <a16:creationId xmlns:a16="http://schemas.microsoft.com/office/drawing/2014/main" id="{D9326472-FD81-CDC9-FB7E-7FC455A425EC}"/>
              </a:ext>
            </a:extLst>
          </p:cNvPr>
          <p:cNvGrpSpPr/>
          <p:nvPr/>
        </p:nvGrpSpPr>
        <p:grpSpPr>
          <a:xfrm>
            <a:off x="2286003" y="3016126"/>
            <a:ext cx="8895437" cy="334746"/>
            <a:chOff x="1977122" y="1481655"/>
            <a:chExt cx="6671578" cy="251060"/>
          </a:xfrm>
        </p:grpSpPr>
        <p:sp>
          <p:nvSpPr>
            <p:cNvPr id="21" name="object 4">
              <a:extLst>
                <a:ext uri="{FF2B5EF4-FFF2-40B4-BE49-F238E27FC236}">
                  <a16:creationId xmlns:a16="http://schemas.microsoft.com/office/drawing/2014/main" id="{257F42A5-9851-9DB7-E2B6-D29769210795}"/>
                </a:ext>
              </a:extLst>
            </p:cNvPr>
            <p:cNvSpPr txBox="1"/>
            <p:nvPr/>
          </p:nvSpPr>
          <p:spPr>
            <a:xfrm>
              <a:off x="1977122" y="1481655"/>
              <a:ext cx="6671578" cy="251060"/>
            </a:xfrm>
            <a:prstGeom prst="rect">
              <a:avLst/>
            </a:prstGeom>
            <a:solidFill>
              <a:srgbClr val="EDF0F9"/>
            </a:solidFill>
          </p:spPr>
          <p:txBody>
            <a:bodyPr vert="horz" wrap="square" lIns="0" tIns="6263" rIns="0" bIns="0" rtlCol="0">
              <a:spAutoFit/>
            </a:bodyPr>
            <a:lstStyle/>
            <a:p>
              <a:pPr>
                <a:spcBef>
                  <a:spcPts val="49"/>
                </a:spcBef>
              </a:pPr>
              <a:endParaRPr lang="en-US" sz="1050">
                <a:latin typeface="Poppins" pitchFamily="2" charset="77"/>
                <a:cs typeface="Poppins" pitchFamily="2" charset="77"/>
              </a:endParaRPr>
            </a:p>
            <a:p>
              <a:pPr>
                <a:spcBef>
                  <a:spcPts val="49"/>
                </a:spcBef>
              </a:pPr>
              <a:endParaRPr lang="en-US" sz="1050">
                <a:latin typeface="Poppins" pitchFamily="2" charset="77"/>
                <a:cs typeface="Poppins" pitchFamily="2" charset="77"/>
              </a:endParaRPr>
            </a:p>
          </p:txBody>
        </p:sp>
        <p:sp>
          <p:nvSpPr>
            <p:cNvPr id="22" name="TextBox 21">
              <a:extLst>
                <a:ext uri="{FF2B5EF4-FFF2-40B4-BE49-F238E27FC236}">
                  <a16:creationId xmlns:a16="http://schemas.microsoft.com/office/drawing/2014/main" id="{C7CEFF1F-AA3B-5C1B-180E-A059A60B51F6}"/>
                </a:ext>
              </a:extLst>
            </p:cNvPr>
            <p:cNvSpPr txBox="1"/>
            <p:nvPr/>
          </p:nvSpPr>
          <p:spPr>
            <a:xfrm>
              <a:off x="2047247" y="1491721"/>
              <a:ext cx="5019979" cy="230833"/>
            </a:xfrm>
            <a:prstGeom prst="rect">
              <a:avLst/>
            </a:prstGeom>
            <a:noFill/>
          </p:spPr>
          <p:txBody>
            <a:bodyPr wrap="square" rtlCol="0" anchor="ctr" anchorCtr="0">
              <a:spAutoFit/>
            </a:bodyPr>
            <a:lstStyle/>
            <a:p>
              <a:r>
                <a:rPr lang="en-US" sz="1400">
                  <a:solidFill>
                    <a:schemeClr val="accent1"/>
                  </a:solidFill>
                  <a:latin typeface="Poppins" pitchFamily="2" charset="77"/>
                  <a:cs typeface="Poppins" pitchFamily="2" charset="77"/>
                </a:rPr>
                <a:t>Fertility Preservation </a:t>
              </a:r>
              <a:r>
                <a:rPr lang="en-US" sz="1400">
                  <a:latin typeface="Poppins" pitchFamily="2" charset="77"/>
                  <a:cs typeface="Poppins" pitchFamily="2" charset="77"/>
                </a:rPr>
                <a:t>Egg and sperm freezing coverage**</a:t>
              </a:r>
              <a:endParaRPr lang="en-US" sz="2000">
                <a:latin typeface="Poppins" pitchFamily="2" charset="77"/>
                <a:cs typeface="Poppins" pitchFamily="2" charset="77"/>
              </a:endParaRPr>
            </a:p>
          </p:txBody>
        </p:sp>
      </p:grpSp>
      <p:grpSp>
        <p:nvGrpSpPr>
          <p:cNvPr id="29" name="Group 28">
            <a:extLst>
              <a:ext uri="{FF2B5EF4-FFF2-40B4-BE49-F238E27FC236}">
                <a16:creationId xmlns:a16="http://schemas.microsoft.com/office/drawing/2014/main" id="{56099AD8-7C56-38F3-138B-D2EBC2313D28}"/>
              </a:ext>
            </a:extLst>
          </p:cNvPr>
          <p:cNvGrpSpPr/>
          <p:nvPr/>
        </p:nvGrpSpPr>
        <p:grpSpPr>
          <a:xfrm>
            <a:off x="2286000" y="3382955"/>
            <a:ext cx="8895437" cy="334747"/>
            <a:chOff x="1977122" y="2361324"/>
            <a:chExt cx="6671578" cy="251060"/>
          </a:xfrm>
        </p:grpSpPr>
        <p:sp>
          <p:nvSpPr>
            <p:cNvPr id="30" name="object 4">
              <a:extLst>
                <a:ext uri="{FF2B5EF4-FFF2-40B4-BE49-F238E27FC236}">
                  <a16:creationId xmlns:a16="http://schemas.microsoft.com/office/drawing/2014/main" id="{EC3042C5-75FF-8003-C3F2-C25944D0EF1E}"/>
                </a:ext>
              </a:extLst>
            </p:cNvPr>
            <p:cNvSpPr txBox="1"/>
            <p:nvPr/>
          </p:nvSpPr>
          <p:spPr>
            <a:xfrm>
              <a:off x="1977122" y="2361324"/>
              <a:ext cx="6671578" cy="251060"/>
            </a:xfrm>
            <a:prstGeom prst="rect">
              <a:avLst/>
            </a:prstGeom>
            <a:solidFill>
              <a:srgbClr val="EDF0F9"/>
            </a:solidFill>
          </p:spPr>
          <p:txBody>
            <a:bodyPr vert="horz" wrap="square" lIns="0" tIns="6263" rIns="0" bIns="0" rtlCol="0">
              <a:spAutoFit/>
            </a:bodyPr>
            <a:lstStyle/>
            <a:p>
              <a:pPr>
                <a:spcBef>
                  <a:spcPts val="49"/>
                </a:spcBef>
              </a:pPr>
              <a:endParaRPr lang="en-US" sz="1050">
                <a:latin typeface="Poppins" pitchFamily="2" charset="77"/>
                <a:cs typeface="Poppins" pitchFamily="2" charset="77"/>
              </a:endParaRPr>
            </a:p>
            <a:p>
              <a:pPr>
                <a:spcBef>
                  <a:spcPts val="49"/>
                </a:spcBef>
              </a:pPr>
              <a:endParaRPr lang="en-US" sz="1050">
                <a:latin typeface="Poppins" pitchFamily="2" charset="77"/>
                <a:cs typeface="Poppins" pitchFamily="2" charset="77"/>
              </a:endParaRPr>
            </a:p>
          </p:txBody>
        </p:sp>
        <p:sp>
          <p:nvSpPr>
            <p:cNvPr id="31" name="TextBox 30">
              <a:extLst>
                <a:ext uri="{FF2B5EF4-FFF2-40B4-BE49-F238E27FC236}">
                  <a16:creationId xmlns:a16="http://schemas.microsoft.com/office/drawing/2014/main" id="{97BDB30A-3E01-0338-4711-073BA33DD39C}"/>
                </a:ext>
              </a:extLst>
            </p:cNvPr>
            <p:cNvSpPr txBox="1"/>
            <p:nvPr/>
          </p:nvSpPr>
          <p:spPr>
            <a:xfrm>
              <a:off x="2047247" y="2371391"/>
              <a:ext cx="5019979" cy="230833"/>
            </a:xfrm>
            <a:prstGeom prst="rect">
              <a:avLst/>
            </a:prstGeom>
            <a:noFill/>
          </p:spPr>
          <p:txBody>
            <a:bodyPr wrap="square" rtlCol="0" anchor="ctr" anchorCtr="0">
              <a:spAutoFit/>
            </a:bodyPr>
            <a:lstStyle/>
            <a:p>
              <a:r>
                <a:rPr lang="en-US" sz="1400">
                  <a:solidFill>
                    <a:schemeClr val="accent1"/>
                  </a:solidFill>
                  <a:latin typeface="Poppins" pitchFamily="2" charset="77"/>
                  <a:cs typeface="Poppins" pitchFamily="2" charset="77"/>
                </a:rPr>
                <a:t>Donor Tissue Purchase </a:t>
              </a:r>
              <a:r>
                <a:rPr lang="en-US" sz="1400">
                  <a:latin typeface="Poppins" pitchFamily="2" charset="77"/>
                  <a:cs typeface="Poppins" pitchFamily="2" charset="77"/>
                </a:rPr>
                <a:t>Egg and sperm tissue purchase coverage</a:t>
              </a:r>
              <a:endParaRPr lang="en-US" sz="2000">
                <a:latin typeface="Poppins" pitchFamily="2" charset="77"/>
                <a:cs typeface="Poppins" pitchFamily="2" charset="77"/>
              </a:endParaRPr>
            </a:p>
          </p:txBody>
        </p:sp>
      </p:grpSp>
      <p:sp>
        <p:nvSpPr>
          <p:cNvPr id="33" name="Title 1">
            <a:extLst>
              <a:ext uri="{FF2B5EF4-FFF2-40B4-BE49-F238E27FC236}">
                <a16:creationId xmlns:a16="http://schemas.microsoft.com/office/drawing/2014/main" id="{9F5A6BE3-482D-6099-BD8A-C61519320817}"/>
              </a:ext>
            </a:extLst>
          </p:cNvPr>
          <p:cNvSpPr txBox="1">
            <a:spLocks/>
          </p:cNvSpPr>
          <p:nvPr/>
        </p:nvSpPr>
        <p:spPr>
          <a:xfrm>
            <a:off x="0" y="65316"/>
            <a:ext cx="12192000" cy="1156635"/>
          </a:xfrm>
          <a:prstGeom prst="rect">
            <a:avLst/>
          </a:prstGeom>
        </p:spPr>
        <p:txBody>
          <a:bodyPr anchor="ctr"/>
          <a:lstStyle>
            <a:lvl1pPr algn="ctr" defTabSz="609539" rtl="0" eaLnBrk="1" latinLnBrk="0" hangingPunct="1">
              <a:lnSpc>
                <a:spcPct val="90000"/>
              </a:lnSpc>
              <a:spcBef>
                <a:spcPct val="0"/>
              </a:spcBef>
              <a:buNone/>
              <a:defRPr sz="3200" kern="1200">
                <a:solidFill>
                  <a:schemeClr val="tx1"/>
                </a:solidFill>
                <a:latin typeface="Poppins" pitchFamily="2" charset="77"/>
                <a:ea typeface="+mj-ea"/>
                <a:cs typeface="Poppins" pitchFamily="2" charset="77"/>
              </a:defRPr>
            </a:lvl1pPr>
          </a:lstStyle>
          <a:p>
            <a:r>
              <a:rPr lang="en-US"/>
              <a:t>Your Fertility and Family Building Benefit </a:t>
            </a:r>
          </a:p>
        </p:txBody>
      </p:sp>
    </p:spTree>
    <p:extLst>
      <p:ext uri="{BB962C8B-B14F-4D97-AF65-F5344CB8AC3E}">
        <p14:creationId xmlns:p14="http://schemas.microsoft.com/office/powerpoint/2010/main" val="106122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D65EBE-4AAB-0690-E703-2187B701769E}"/>
              </a:ext>
            </a:extLst>
          </p:cNvPr>
          <p:cNvSpPr>
            <a:spLocks noGrp="1"/>
          </p:cNvSpPr>
          <p:nvPr>
            <p:ph type="body" sz="quarter" idx="11"/>
          </p:nvPr>
        </p:nvSpPr>
        <p:spPr/>
        <p:txBody>
          <a:bodyPr/>
          <a:lstStyle/>
          <a:p>
            <a:endParaRPr lang="en-US"/>
          </a:p>
        </p:txBody>
      </p:sp>
      <p:pic>
        <p:nvPicPr>
          <p:cNvPr id="3" name="Online Media 2" title="Oh Baby! Better Health Collective Progyny Story">
            <a:hlinkClick r:id="" action="ppaction://media"/>
            <a:extLst>
              <a:ext uri="{FF2B5EF4-FFF2-40B4-BE49-F238E27FC236}">
                <a16:creationId xmlns:a16="http://schemas.microsoft.com/office/drawing/2014/main" id="{39BC7A80-F758-A6AF-FF46-163EAEF1D400}"/>
              </a:ext>
            </a:extLst>
          </p:cNvPr>
          <p:cNvPicPr>
            <a:picLocks noGrp="1" noRot="1" noChangeAspect="1"/>
          </p:cNvPicPr>
          <p:nvPr>
            <p:ph type="media" sz="quarter" idx="12"/>
            <a:videoFile r:link="rId1"/>
          </p:nvPr>
        </p:nvPicPr>
        <p:blipFill>
          <a:blip r:embed="rId4"/>
          <a:stretch>
            <a:fillRect/>
          </a:stretch>
        </p:blipFill>
        <p:spPr>
          <a:xfrm>
            <a:off x="1419346" y="567127"/>
            <a:ext cx="9353307" cy="5269469"/>
          </a:xfrm>
          <a:prstGeom prst="rect">
            <a:avLst/>
          </a:prstGeom>
        </p:spPr>
      </p:pic>
    </p:spTree>
    <p:extLst>
      <p:ext uri="{BB962C8B-B14F-4D97-AF65-F5344CB8AC3E}">
        <p14:creationId xmlns:p14="http://schemas.microsoft.com/office/powerpoint/2010/main" val="292480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Progyny">
  <a:themeElements>
    <a:clrScheme name="Progyny 2022">
      <a:dk1>
        <a:srgbClr val="28282B"/>
      </a:dk1>
      <a:lt1>
        <a:srgbClr val="FFFFFF"/>
      </a:lt1>
      <a:dk2>
        <a:srgbClr val="1E385F"/>
      </a:dk2>
      <a:lt2>
        <a:srgbClr val="E7E6E6"/>
      </a:lt2>
      <a:accent1>
        <a:srgbClr val="3959AB"/>
      </a:accent1>
      <a:accent2>
        <a:srgbClr val="4A670D"/>
      </a:accent2>
      <a:accent3>
        <a:srgbClr val="739E17"/>
      </a:accent3>
      <a:accent4>
        <a:srgbClr val="128099"/>
      </a:accent4>
      <a:accent5>
        <a:srgbClr val="591F48"/>
      </a:accent5>
      <a:accent6>
        <a:srgbClr val="E1A706"/>
      </a:accent6>
      <a:hlink>
        <a:srgbClr val="0D79AF"/>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gyny" id="{E1CF7AF5-4482-EC44-AB9B-5C5E5CE7C494}" vid="{53CDF125-E383-274C-8F4B-C039D9C69365}"/>
    </a:ext>
  </a:extLst>
</a:theme>
</file>

<file path=ppt/theme/theme2.xml><?xml version="1.0" encoding="utf-8"?>
<a:theme xmlns:a="http://schemas.openxmlformats.org/drawingml/2006/main" name="1_Progyny">
  <a:themeElements>
    <a:clrScheme name="Progyny 2022">
      <a:dk1>
        <a:srgbClr val="28282B"/>
      </a:dk1>
      <a:lt1>
        <a:srgbClr val="FFFFFF"/>
      </a:lt1>
      <a:dk2>
        <a:srgbClr val="1E385F"/>
      </a:dk2>
      <a:lt2>
        <a:srgbClr val="E7E6E6"/>
      </a:lt2>
      <a:accent1>
        <a:srgbClr val="3959AB"/>
      </a:accent1>
      <a:accent2>
        <a:srgbClr val="4A670D"/>
      </a:accent2>
      <a:accent3>
        <a:srgbClr val="739E17"/>
      </a:accent3>
      <a:accent4>
        <a:srgbClr val="128099"/>
      </a:accent4>
      <a:accent5>
        <a:srgbClr val="591F48"/>
      </a:accent5>
      <a:accent6>
        <a:srgbClr val="E1A706"/>
      </a:accent6>
      <a:hlink>
        <a:srgbClr val="0D79AF"/>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gyny" id="{E1CF7AF5-4482-EC44-AB9B-5C5E5CE7C494}" vid="{53CDF125-E383-274C-8F4B-C039D9C693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B8A5E69BA5CD408F5074F3F22FF6D7" ma:contentTypeVersion="17" ma:contentTypeDescription="Create a new document." ma:contentTypeScope="" ma:versionID="d9aa9d13f01080086d7d4a73ce6b77a8">
  <xsd:schema xmlns:xsd="http://www.w3.org/2001/XMLSchema" xmlns:xs="http://www.w3.org/2001/XMLSchema" xmlns:p="http://schemas.microsoft.com/office/2006/metadata/properties" xmlns:ns2="83283c52-1fac-4214-a115-1b38cee16a85" xmlns:ns3="a5392666-9f9a-4606-b4c4-7ee8ff0c78b1" targetNamespace="http://schemas.microsoft.com/office/2006/metadata/properties" ma:root="true" ma:fieldsID="cb904daf0ca42e416764a564eb549cad" ns2:_="" ns3:_="">
    <xsd:import namespace="83283c52-1fac-4214-a115-1b38cee16a85"/>
    <xsd:import namespace="a5392666-9f9a-4606-b4c4-7ee8ff0c78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283c52-1fac-4214-a115-1b38cee16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e9288fe-6667-412b-9ae2-e7efbcd460c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392666-9f9a-4606-b4c4-7ee8ff0c78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19ea028-5537-4bde-8c1d-b11dae725d80}" ma:internalName="TaxCatchAll" ma:showField="CatchAllData" ma:web="a5392666-9f9a-4606-b4c4-7ee8ff0c7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283c52-1fac-4214-a115-1b38cee16a85">
      <Terms xmlns="http://schemas.microsoft.com/office/infopath/2007/PartnerControls"/>
    </lcf76f155ced4ddcb4097134ff3c332f>
    <TaxCatchAll xmlns="a5392666-9f9a-4606-b4c4-7ee8ff0c78b1" xsi:nil="true"/>
    <SharedWithUsers xmlns="a5392666-9f9a-4606-b4c4-7ee8ff0c78b1">
      <UserInfo>
        <DisplayName>Erin O'Connor</DisplayName>
        <AccountId>19548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730491-B70C-4490-B370-1E25E9B0283C}">
  <ds:schemaRefs>
    <ds:schemaRef ds:uri="83283c52-1fac-4214-a115-1b38cee16a85"/>
    <ds:schemaRef ds:uri="a5392666-9f9a-4606-b4c4-7ee8ff0c78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0470E1-3BB2-456D-951F-1675BB18E7ED}">
  <ds:schemaRefs>
    <ds:schemaRef ds:uri="83283c52-1fac-4214-a115-1b38cee16a85"/>
    <ds:schemaRef ds:uri="a5392666-9f9a-4606-b4c4-7ee8ff0c78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DF8BD9-93A1-4A99-8C4A-94C03339BC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Slides>
  <Notes>1</Notes>
  <HiddenSlides>0</HiddenSlide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Progyny</vt:lpstr>
      <vt:lpstr>1_Progyny</vt:lpstr>
      <vt:lpstr>Progyny Fertility and Family Building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2023-02-13T16:03:16Z</dcterms:created>
  <dcterms:modified xsi:type="dcterms:W3CDTF">2023-09-15T16:01:04Z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0x01010096B8A5E69BA5CD408F5074F3F22FF6D7</vt:lpwstr>
  </property>
  <property fmtid="{D5CDD505-2E9C-101B-9397-08002B2CF9AE}" pid="3" name="MediaServiceImageTags">
    <vt:lpwstr/>
  </property>
</Properties>
</file>